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47"/>
  </p:notesMasterIdLst>
  <p:handoutMasterIdLst>
    <p:handoutMasterId r:id="rId48"/>
  </p:handoutMasterIdLst>
  <p:sldIdLst>
    <p:sldId id="4597" r:id="rId5"/>
    <p:sldId id="388" r:id="rId6"/>
    <p:sldId id="753" r:id="rId7"/>
    <p:sldId id="824" r:id="rId8"/>
    <p:sldId id="4669" r:id="rId9"/>
    <p:sldId id="4662" r:id="rId10"/>
    <p:sldId id="4663" r:id="rId11"/>
    <p:sldId id="4664" r:id="rId12"/>
    <p:sldId id="4666" r:id="rId13"/>
    <p:sldId id="4665" r:id="rId14"/>
    <p:sldId id="778" r:id="rId15"/>
    <p:sldId id="779" r:id="rId16"/>
    <p:sldId id="4670" r:id="rId17"/>
    <p:sldId id="4673" r:id="rId18"/>
    <p:sldId id="4667" r:id="rId19"/>
    <p:sldId id="4668" r:id="rId20"/>
    <p:sldId id="4671" r:id="rId21"/>
    <p:sldId id="4672" r:id="rId22"/>
    <p:sldId id="965" r:id="rId23"/>
    <p:sldId id="967" r:id="rId24"/>
    <p:sldId id="4674" r:id="rId25"/>
    <p:sldId id="4675" r:id="rId26"/>
    <p:sldId id="4676" r:id="rId27"/>
    <p:sldId id="4677" r:id="rId28"/>
    <p:sldId id="4681" r:id="rId29"/>
    <p:sldId id="4678" r:id="rId30"/>
    <p:sldId id="4679" r:id="rId31"/>
    <p:sldId id="4680" r:id="rId32"/>
    <p:sldId id="874" r:id="rId33"/>
    <p:sldId id="876" r:id="rId34"/>
    <p:sldId id="980" r:id="rId35"/>
    <p:sldId id="4682" r:id="rId36"/>
    <p:sldId id="4683" r:id="rId37"/>
    <p:sldId id="4684" r:id="rId38"/>
    <p:sldId id="4685" r:id="rId39"/>
    <p:sldId id="4602" r:id="rId40"/>
    <p:sldId id="998" r:id="rId41"/>
    <p:sldId id="4648" r:id="rId42"/>
    <p:sldId id="4687" r:id="rId43"/>
    <p:sldId id="4688" r:id="rId44"/>
    <p:sldId id="4689" r:id="rId45"/>
    <p:sldId id="56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4597"/>
            <p14:sldId id="388"/>
            <p14:sldId id="753"/>
            <p14:sldId id="824"/>
            <p14:sldId id="4669"/>
            <p14:sldId id="4662"/>
            <p14:sldId id="4663"/>
            <p14:sldId id="4664"/>
            <p14:sldId id="4666"/>
            <p14:sldId id="4665"/>
            <p14:sldId id="778"/>
            <p14:sldId id="779"/>
            <p14:sldId id="4670"/>
            <p14:sldId id="4673"/>
            <p14:sldId id="4667"/>
            <p14:sldId id="4668"/>
            <p14:sldId id="4671"/>
            <p14:sldId id="4672"/>
            <p14:sldId id="965"/>
            <p14:sldId id="967"/>
            <p14:sldId id="4674"/>
            <p14:sldId id="4675"/>
            <p14:sldId id="4676"/>
            <p14:sldId id="4677"/>
            <p14:sldId id="4681"/>
            <p14:sldId id="4678"/>
            <p14:sldId id="4679"/>
            <p14:sldId id="4680"/>
            <p14:sldId id="874"/>
            <p14:sldId id="876"/>
            <p14:sldId id="980"/>
            <p14:sldId id="4682"/>
            <p14:sldId id="4683"/>
            <p14:sldId id="4684"/>
            <p14:sldId id="4685"/>
            <p14:sldId id="4602"/>
            <p14:sldId id="998"/>
            <p14:sldId id="4648"/>
            <p14:sldId id="4687"/>
            <p14:sldId id="4688"/>
            <p14:sldId id="4689"/>
            <p14:sldId id="5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FB2CB-7856-4D86-85A2-99308F3C7BA2}" v="63" dt="2026-01-01T11:43:01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55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1032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1-01T11:43:44.938" v="39847" actId="208"/>
      <pc:docMkLst>
        <pc:docMk/>
      </pc:docMkLst>
      <pc:sldChg chg="modSp mod">
        <pc:chgData name="Yoel Kortick" userId="167978f5-7f40-4909-85d5-d4149554ad4e" providerId="ADAL" clId="{D5FD8459-2B5C-48A5-9673-8D128202ED48}" dt="2025-12-31T11:34:32.725" v="38347" actId="6549"/>
        <pc:sldMkLst>
          <pc:docMk/>
          <pc:sldMk cId="815051809" sldId="388"/>
        </pc:sldMkLst>
        <pc:spChg chg="mod">
          <ac:chgData name="Yoel Kortick" userId="167978f5-7f40-4909-85d5-d4149554ad4e" providerId="ADAL" clId="{D5FD8459-2B5C-48A5-9673-8D128202ED48}" dt="2025-12-31T11:34:32.725" v="38347" actId="6549"/>
          <ac:spMkLst>
            <pc:docMk/>
            <pc:sldMk cId="815051809" sldId="388"/>
            <ac:spMk id="67" creationId="{78984C7A-5008-28E6-5702-28CAB7215194}"/>
          </ac:spMkLst>
        </pc:spChg>
      </pc:sldChg>
      <pc:sldChg chg="delSp modSp del mod">
        <pc:chgData name="Yoel Kortick" userId="167978f5-7f40-4909-85d5-d4149554ad4e" providerId="ADAL" clId="{D5FD8459-2B5C-48A5-9673-8D128202ED48}" dt="2025-12-31T05:24:29.222" v="35784" actId="47"/>
        <pc:sldMkLst>
          <pc:docMk/>
          <pc:sldMk cId="3623821938" sldId="659"/>
        </pc:sldMkLst>
        <pc:spChg chg="mod">
          <ac:chgData name="Yoel Kortick" userId="167978f5-7f40-4909-85d5-d4149554ad4e" providerId="ADAL" clId="{D5FD8459-2B5C-48A5-9673-8D128202ED48}" dt="2025-12-31T04:45:40.017" v="35233" actId="20577"/>
          <ac:spMkLst>
            <pc:docMk/>
            <pc:sldMk cId="3623821938" sldId="659"/>
            <ac:spMk id="11" creationId="{501AEF74-A2C2-5936-D2C5-7E69BE28EC47}"/>
          </ac:spMkLst>
        </pc:spChg>
      </pc:sldChg>
      <pc:sldChg chg="modSp">
        <pc:chgData name="Yoel Kortick" userId="167978f5-7f40-4909-85d5-d4149554ad4e" providerId="ADAL" clId="{D5FD8459-2B5C-48A5-9673-8D128202ED48}" dt="2025-12-31T06:47:56.317" v="36062"/>
        <pc:sldMkLst>
          <pc:docMk/>
          <pc:sldMk cId="686352821" sldId="778"/>
        </pc:sldMkLst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686352821" sldId="778"/>
            <ac:spMk id="16" creationId="{B790DCBE-2A11-5033-EA60-1C8B5C728A59}"/>
          </ac:spMkLst>
        </pc:spChg>
      </pc:sldChg>
      <pc:sldChg chg="addSp delSp modSp mod">
        <pc:chgData name="Yoel Kortick" userId="167978f5-7f40-4909-85d5-d4149554ad4e" providerId="ADAL" clId="{D5FD8459-2B5C-48A5-9673-8D128202ED48}" dt="2025-12-31T10:55:02.459" v="36552" actId="20577"/>
        <pc:sldMkLst>
          <pc:docMk/>
          <pc:sldMk cId="2856320173" sldId="779"/>
        </pc:sldMkLst>
        <pc:spChg chg="add">
          <ac:chgData name="Yoel Kortick" userId="167978f5-7f40-4909-85d5-d4149554ad4e" providerId="ADAL" clId="{D5FD8459-2B5C-48A5-9673-8D128202ED48}" dt="2025-12-31T10:48:11.864" v="36399" actId="11529"/>
          <ac:spMkLst>
            <pc:docMk/>
            <pc:sldMk cId="2856320173" sldId="779"/>
            <ac:spMk id="5" creationId="{D3982896-913D-C61C-51F5-03EE0739E93C}"/>
          </ac:spMkLst>
        </pc:spChg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2856320173" sldId="779"/>
            <ac:spMk id="10" creationId="{9FDE65B9-8263-9994-158F-40028D78D068}"/>
          </ac:spMkLst>
        </pc:spChg>
        <pc:spChg chg="mod">
          <ac:chgData name="Yoel Kortick" userId="167978f5-7f40-4909-85d5-d4149554ad4e" providerId="ADAL" clId="{D5FD8459-2B5C-48A5-9673-8D128202ED48}" dt="2025-12-31T10:55:02.459" v="36552" actId="20577"/>
          <ac:spMkLst>
            <pc:docMk/>
            <pc:sldMk cId="2856320173" sldId="779"/>
            <ac:spMk id="11" creationId="{F23C31EA-7FAE-6481-E973-A388E50F84A0}"/>
          </ac:spMkLst>
        </pc:spChg>
        <pc:picChg chg="add del">
          <ac:chgData name="Yoel Kortick" userId="167978f5-7f40-4909-85d5-d4149554ad4e" providerId="ADAL" clId="{D5FD8459-2B5C-48A5-9673-8D128202ED48}" dt="2025-12-31T10:44:51.476" v="36201" actId="478"/>
          <ac:picMkLst>
            <pc:docMk/>
            <pc:sldMk cId="2856320173" sldId="779"/>
            <ac:picMk id="3" creationId="{FF0A0AF3-EDCF-53E9-03BF-F427EEC1ECCA}"/>
          </ac:picMkLst>
        </pc:picChg>
        <pc:picChg chg="add mod">
          <ac:chgData name="Yoel Kortick" userId="167978f5-7f40-4909-85d5-d4149554ad4e" providerId="ADAL" clId="{D5FD8459-2B5C-48A5-9673-8D128202ED48}" dt="2025-12-31T10:48:18.094" v="36400" actId="208"/>
          <ac:picMkLst>
            <pc:docMk/>
            <pc:sldMk cId="2856320173" sldId="779"/>
            <ac:picMk id="4" creationId="{57B460CB-5B93-8B96-420D-EC2021DD36EB}"/>
          </ac:picMkLst>
        </pc:picChg>
      </pc:sldChg>
      <pc:sldChg chg="addSp delSp modSp mod ord">
        <pc:chgData name="Yoel Kortick" userId="167978f5-7f40-4909-85d5-d4149554ad4e" providerId="ADAL" clId="{D5FD8459-2B5C-48A5-9673-8D128202ED48}" dt="2025-12-31T12:15:51.087" v="39631"/>
        <pc:sldMkLst>
          <pc:docMk/>
          <pc:sldMk cId="3651084386" sldId="824"/>
        </pc:sldMkLst>
        <pc:spChg chg="mod">
          <ac:chgData name="Yoel Kortick" userId="167978f5-7f40-4909-85d5-d4149554ad4e" providerId="ADAL" clId="{D5FD8459-2B5C-48A5-9673-8D128202ED48}" dt="2025-12-31T12:15:51.087" v="39631"/>
          <ac:spMkLst>
            <pc:docMk/>
            <pc:sldMk cId="3651084386" sldId="824"/>
            <ac:spMk id="11" creationId="{80A44AE9-1BE3-7BA2-EDB5-D75CCA8AFB34}"/>
          </ac:spMkLst>
        </pc:spChg>
      </pc:sldChg>
      <pc:sldChg chg="modSp mod">
        <pc:chgData name="Yoel Kortick" userId="167978f5-7f40-4909-85d5-d4149554ad4e" providerId="ADAL" clId="{D5FD8459-2B5C-48A5-9673-8D128202ED48}" dt="2025-12-31T11:14:02.081" v="37375" actId="20577"/>
        <pc:sldMkLst>
          <pc:docMk/>
          <pc:sldMk cId="4095259983" sldId="874"/>
        </pc:sldMkLst>
        <pc:spChg chg="mod">
          <ac:chgData name="Yoel Kortick" userId="167978f5-7f40-4909-85d5-d4149554ad4e" providerId="ADAL" clId="{D5FD8459-2B5C-48A5-9673-8D128202ED48}" dt="2025-12-31T11:14:02.081" v="37375" actId="20577"/>
          <ac:spMkLst>
            <pc:docMk/>
            <pc:sldMk cId="4095259983" sldId="874"/>
            <ac:spMk id="16" creationId="{AE6CD69F-5EC0-C0EF-84A9-387BBE66C4CE}"/>
          </ac:spMkLst>
        </pc:spChg>
      </pc:sldChg>
      <pc:sldChg chg="addSp delSp modSp mod">
        <pc:chgData name="Yoel Kortick" userId="167978f5-7f40-4909-85d5-d4149554ad4e" providerId="ADAL" clId="{D5FD8459-2B5C-48A5-9673-8D128202ED48}" dt="2025-12-31T11:16:27.802" v="37507" actId="6549"/>
        <pc:sldMkLst>
          <pc:docMk/>
          <pc:sldMk cId="1563253879" sldId="876"/>
        </pc:sldMkLst>
        <pc:spChg chg="add del mod">
          <ac:chgData name="Yoel Kortick" userId="167978f5-7f40-4909-85d5-d4149554ad4e" providerId="ADAL" clId="{D5FD8459-2B5C-48A5-9673-8D128202ED48}" dt="2025-12-31T11:15:29.494" v="37502" actId="478"/>
          <ac:spMkLst>
            <pc:docMk/>
            <pc:sldMk cId="1563253879" sldId="876"/>
            <ac:spMk id="8" creationId="{42C4A75E-6A1A-4346-B32C-768D27DBD813}"/>
          </ac:spMkLst>
        </pc:spChg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1563253879" sldId="876"/>
            <ac:spMk id="10" creationId="{7B16B15C-A211-1883-2C2E-25C3EE990B90}"/>
          </ac:spMkLst>
        </pc:spChg>
        <pc:spChg chg="mod">
          <ac:chgData name="Yoel Kortick" userId="167978f5-7f40-4909-85d5-d4149554ad4e" providerId="ADAL" clId="{D5FD8459-2B5C-48A5-9673-8D128202ED48}" dt="2025-12-31T11:16:27.802" v="37507" actId="6549"/>
          <ac:spMkLst>
            <pc:docMk/>
            <pc:sldMk cId="1563253879" sldId="876"/>
            <ac:spMk id="11" creationId="{36232A1F-BEE4-99D5-16F0-C8FBFD6F5D3C}"/>
          </ac:spMkLst>
        </pc:spChg>
        <pc:picChg chg="add del mod">
          <ac:chgData name="Yoel Kortick" userId="167978f5-7f40-4909-85d5-d4149554ad4e" providerId="ADAL" clId="{D5FD8459-2B5C-48A5-9673-8D128202ED48}" dt="2025-12-31T11:16:21.447" v="37504" actId="478"/>
          <ac:picMkLst>
            <pc:docMk/>
            <pc:sldMk cId="1563253879" sldId="876"/>
            <ac:picMk id="2" creationId="{446AA0A6-37F7-0A08-3954-8602F47E52E2}"/>
          </ac:picMkLst>
        </pc:picChg>
        <pc:picChg chg="add del mod">
          <ac:chgData name="Yoel Kortick" userId="167978f5-7f40-4909-85d5-d4149554ad4e" providerId="ADAL" clId="{D5FD8459-2B5C-48A5-9673-8D128202ED48}" dt="2025-12-31T11:15:29.494" v="37502" actId="478"/>
          <ac:picMkLst>
            <pc:docMk/>
            <pc:sldMk cId="1563253879" sldId="876"/>
            <ac:picMk id="7" creationId="{3F14FC6D-0ACA-3AC5-8E95-3C8DFB8300DC}"/>
          </ac:picMkLst>
        </pc:picChg>
      </pc:sldChg>
      <pc:sldChg chg="modSp del mod">
        <pc:chgData name="Yoel Kortick" userId="167978f5-7f40-4909-85d5-d4149554ad4e" providerId="ADAL" clId="{D5FD8459-2B5C-48A5-9673-8D128202ED48}" dt="2025-12-31T05:24:28.492" v="35783" actId="47"/>
        <pc:sldMkLst>
          <pc:docMk/>
          <pc:sldMk cId="2027818732" sldId="964"/>
        </pc:sldMkLst>
      </pc:sldChg>
      <pc:sldChg chg="addSp delSp modSp mod">
        <pc:chgData name="Yoel Kortick" userId="167978f5-7f40-4909-85d5-d4149554ad4e" providerId="ADAL" clId="{D5FD8459-2B5C-48A5-9673-8D128202ED48}" dt="2025-12-31T11:04:15.469" v="37092"/>
        <pc:sldMkLst>
          <pc:docMk/>
          <pc:sldMk cId="573422215" sldId="965"/>
        </pc:sldMkLst>
        <pc:spChg chg="add del">
          <ac:chgData name="Yoel Kortick" userId="167978f5-7f40-4909-85d5-d4149554ad4e" providerId="ADAL" clId="{D5FD8459-2B5C-48A5-9673-8D128202ED48}" dt="2025-12-31T11:02:08.292" v="37016" actId="478"/>
          <ac:spMkLst>
            <pc:docMk/>
            <pc:sldMk cId="573422215" sldId="965"/>
            <ac:spMk id="7" creationId="{19BA6871-B582-9C1F-AA72-A28E90FA8B8C}"/>
          </ac:spMkLst>
        </pc:spChg>
        <pc:spChg chg="add mod">
          <ac:chgData name="Yoel Kortick" userId="167978f5-7f40-4909-85d5-d4149554ad4e" providerId="ADAL" clId="{D5FD8459-2B5C-48A5-9673-8D128202ED48}" dt="2025-12-31T11:02:06.403" v="37015" actId="14100"/>
          <ac:spMkLst>
            <pc:docMk/>
            <pc:sldMk cId="573422215" sldId="965"/>
            <ac:spMk id="8" creationId="{7AA4137E-F99D-CB22-71B5-F4C33CF10121}"/>
          </ac:spMkLst>
        </pc:spChg>
        <pc:spChg chg="mod">
          <ac:chgData name="Yoel Kortick" userId="167978f5-7f40-4909-85d5-d4149554ad4e" providerId="ADAL" clId="{D5FD8459-2B5C-48A5-9673-8D128202ED48}" dt="2025-12-31T11:04:15.469" v="37092"/>
          <ac:spMkLst>
            <pc:docMk/>
            <pc:sldMk cId="573422215" sldId="965"/>
            <ac:spMk id="10" creationId="{7E29DF42-4B8D-F175-197F-F42703E6137D}"/>
          </ac:spMkLst>
        </pc:spChg>
        <pc:spChg chg="mod">
          <ac:chgData name="Yoel Kortick" userId="167978f5-7f40-4909-85d5-d4149554ad4e" providerId="ADAL" clId="{D5FD8459-2B5C-48A5-9673-8D128202ED48}" dt="2025-12-31T11:01:54.727" v="37010" actId="20577"/>
          <ac:spMkLst>
            <pc:docMk/>
            <pc:sldMk cId="573422215" sldId="965"/>
            <ac:spMk id="11" creationId="{E443B583-440A-A767-651E-635297072EB2}"/>
          </ac:spMkLst>
        </pc:spChg>
        <pc:spChg chg="add del mod">
          <ac:chgData name="Yoel Kortick" userId="167978f5-7f40-4909-85d5-d4149554ad4e" providerId="ADAL" clId="{D5FD8459-2B5C-48A5-9673-8D128202ED48}" dt="2025-12-31T11:02:10.474" v="37017" actId="478"/>
          <ac:spMkLst>
            <pc:docMk/>
            <pc:sldMk cId="573422215" sldId="965"/>
            <ac:spMk id="12" creationId="{A30AD324-8854-AD80-832A-ADA5DAACB492}"/>
          </ac:spMkLst>
        </pc:spChg>
        <pc:spChg chg="add del mod">
          <ac:chgData name="Yoel Kortick" userId="167978f5-7f40-4909-85d5-d4149554ad4e" providerId="ADAL" clId="{D5FD8459-2B5C-48A5-9673-8D128202ED48}" dt="2025-12-31T11:02:10.474" v="37017" actId="478"/>
          <ac:spMkLst>
            <pc:docMk/>
            <pc:sldMk cId="573422215" sldId="965"/>
            <ac:spMk id="13" creationId="{3DD87C63-D272-E819-C5D0-A375AB9FCAC2}"/>
          </ac:spMkLst>
        </pc:spChg>
        <pc:picChg chg="add mod ord">
          <ac:chgData name="Yoel Kortick" userId="167978f5-7f40-4909-85d5-d4149554ad4e" providerId="ADAL" clId="{D5FD8459-2B5C-48A5-9673-8D128202ED48}" dt="2025-12-31T11:02:12.684" v="37018" actId="167"/>
          <ac:picMkLst>
            <pc:docMk/>
            <pc:sldMk cId="573422215" sldId="965"/>
            <ac:picMk id="3" creationId="{73A3D1EC-17FE-8741-FC43-3E380DC34837}"/>
          </ac:picMkLst>
        </pc:picChg>
        <pc:picChg chg="add del mod">
          <ac:chgData name="Yoel Kortick" userId="167978f5-7f40-4909-85d5-d4149554ad4e" providerId="ADAL" clId="{D5FD8459-2B5C-48A5-9673-8D128202ED48}" dt="2025-12-31T11:01:56.570" v="37011" actId="478"/>
          <ac:picMkLst>
            <pc:docMk/>
            <pc:sldMk cId="573422215" sldId="965"/>
            <ac:picMk id="5" creationId="{644FBE85-6129-136B-1E43-9DC9C1E74DB7}"/>
          </ac:picMkLst>
        </pc:picChg>
      </pc:sldChg>
      <pc:sldChg chg="addSp delSp modSp mod">
        <pc:chgData name="Yoel Kortick" userId="167978f5-7f40-4909-85d5-d4149554ad4e" providerId="ADAL" clId="{D5FD8459-2B5C-48A5-9673-8D128202ED48}" dt="2025-12-31T11:04:17.709" v="37093"/>
        <pc:sldMkLst>
          <pc:docMk/>
          <pc:sldMk cId="1728273864" sldId="967"/>
        </pc:sldMkLst>
        <pc:spChg chg="add del mod">
          <ac:chgData name="Yoel Kortick" userId="167978f5-7f40-4909-85d5-d4149554ad4e" providerId="ADAL" clId="{D5FD8459-2B5C-48A5-9673-8D128202ED48}" dt="2025-12-31T11:03:12.735" v="37067" actId="478"/>
          <ac:spMkLst>
            <pc:docMk/>
            <pc:sldMk cId="1728273864" sldId="967"/>
            <ac:spMk id="2" creationId="{0D804532-BDCA-DA13-54D5-60A0421B552B}"/>
          </ac:spMkLst>
        </pc:spChg>
        <pc:spChg chg="mod">
          <ac:chgData name="Yoel Kortick" userId="167978f5-7f40-4909-85d5-d4149554ad4e" providerId="ADAL" clId="{D5FD8459-2B5C-48A5-9673-8D128202ED48}" dt="2025-12-31T11:04:17.709" v="37093"/>
          <ac:spMkLst>
            <pc:docMk/>
            <pc:sldMk cId="1728273864" sldId="967"/>
            <ac:spMk id="10" creationId="{3CFF6911-EA00-93AC-4918-182F9DEB4D3D}"/>
          </ac:spMkLst>
        </pc:spChg>
        <pc:spChg chg="mod">
          <ac:chgData name="Yoel Kortick" userId="167978f5-7f40-4909-85d5-d4149554ad4e" providerId="ADAL" clId="{D5FD8459-2B5C-48A5-9673-8D128202ED48}" dt="2025-12-31T11:03:15.211" v="37068" actId="14100"/>
          <ac:spMkLst>
            <pc:docMk/>
            <pc:sldMk cId="1728273864" sldId="967"/>
            <ac:spMk id="11" creationId="{F876C3BF-38B3-2740-DB63-13993072A8B9}"/>
          </ac:spMkLst>
        </pc:spChg>
        <pc:picChg chg="add mod">
          <ac:chgData name="Yoel Kortick" userId="167978f5-7f40-4909-85d5-d4149554ad4e" providerId="ADAL" clId="{D5FD8459-2B5C-48A5-9673-8D128202ED48}" dt="2025-12-31T11:03:18.943" v="37070" actId="208"/>
          <ac:picMkLst>
            <pc:docMk/>
            <pc:sldMk cId="1728273864" sldId="967"/>
            <ac:picMk id="4" creationId="{E883F4F5-AF86-3B6D-7178-26F3B3E2692C}"/>
          </ac:picMkLst>
        </pc:picChg>
      </pc:sldChg>
      <pc:sldChg chg="addSp modSp del mod">
        <pc:chgData name="Yoel Kortick" userId="167978f5-7f40-4909-85d5-d4149554ad4e" providerId="ADAL" clId="{D5FD8459-2B5C-48A5-9673-8D128202ED48}" dt="2025-12-31T11:04:22.647" v="37094" actId="47"/>
        <pc:sldMkLst>
          <pc:docMk/>
          <pc:sldMk cId="3246705708" sldId="973"/>
        </pc:sldMkLst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3246705708" sldId="973"/>
            <ac:spMk id="10" creationId="{D313FA54-1DF7-5A03-41A8-7BBB125E5D0A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246705708" sldId="973"/>
            <ac:spMk id="11" creationId="{E27C49F1-3EB4-D28C-C73E-8BED3196686B}"/>
          </ac:spMkLst>
        </pc:spChg>
      </pc:sldChg>
      <pc:sldChg chg="addSp delSp modSp mod">
        <pc:chgData name="Yoel Kortick" userId="167978f5-7f40-4909-85d5-d4149554ad4e" providerId="ADAL" clId="{D5FD8459-2B5C-48A5-9673-8D128202ED48}" dt="2025-12-31T11:18:03.957" v="37642" actId="1037"/>
        <pc:sldMkLst>
          <pc:docMk/>
          <pc:sldMk cId="2314340683" sldId="980"/>
        </pc:sldMkLst>
        <pc:spChg chg="mod">
          <ac:chgData name="Yoel Kortick" userId="167978f5-7f40-4909-85d5-d4149554ad4e" providerId="ADAL" clId="{D5FD8459-2B5C-48A5-9673-8D128202ED48}" dt="2025-12-31T11:18:03.957" v="37642" actId="1037"/>
          <ac:spMkLst>
            <pc:docMk/>
            <pc:sldMk cId="2314340683" sldId="980"/>
            <ac:spMk id="2" creationId="{C3AE36B5-A9AC-D410-8C64-B84F59DB9197}"/>
          </ac:spMkLst>
        </pc:spChg>
        <pc:spChg chg="del mod">
          <ac:chgData name="Yoel Kortick" userId="167978f5-7f40-4909-85d5-d4149554ad4e" providerId="ADAL" clId="{D5FD8459-2B5C-48A5-9673-8D128202ED48}" dt="2025-12-31T11:17:03.913" v="37601" actId="478"/>
          <ac:spMkLst>
            <pc:docMk/>
            <pc:sldMk cId="2314340683" sldId="980"/>
            <ac:spMk id="4" creationId="{ACC91996-82ED-889E-2B1C-DC1470D6913F}"/>
          </ac:spMkLst>
        </pc:spChg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2314340683" sldId="980"/>
            <ac:spMk id="10" creationId="{3A9B0FF7-C569-6F75-F9E2-62E29EB03F6C}"/>
          </ac:spMkLst>
        </pc:spChg>
        <pc:spChg chg="mod">
          <ac:chgData name="Yoel Kortick" userId="167978f5-7f40-4909-85d5-d4149554ad4e" providerId="ADAL" clId="{D5FD8459-2B5C-48A5-9673-8D128202ED48}" dt="2025-12-31T11:17:45.273" v="37623" actId="20577"/>
          <ac:spMkLst>
            <pc:docMk/>
            <pc:sldMk cId="2314340683" sldId="980"/>
            <ac:spMk id="11" creationId="{79F4D1C6-8897-E0B2-266A-15F8195866B2}"/>
          </ac:spMkLst>
        </pc:spChg>
        <pc:spChg chg="add del mod">
          <ac:chgData name="Yoel Kortick" userId="167978f5-7f40-4909-85d5-d4149554ad4e" providerId="ADAL" clId="{D5FD8459-2B5C-48A5-9673-8D128202ED48}" dt="2025-12-31T11:17:05.816" v="37602" actId="478"/>
          <ac:spMkLst>
            <pc:docMk/>
            <pc:sldMk cId="2314340683" sldId="980"/>
            <ac:spMk id="12" creationId="{9F6BCBD7-3F20-446B-7C71-B272949A67E3}"/>
          </ac:spMkLst>
        </pc:spChg>
        <pc:picChg chg="add del mod ord">
          <ac:chgData name="Yoel Kortick" userId="167978f5-7f40-4909-85d5-d4149554ad4e" providerId="ADAL" clId="{D5FD8459-2B5C-48A5-9673-8D128202ED48}" dt="2025-12-31T11:17:47.634" v="37625" actId="478"/>
          <ac:picMkLst>
            <pc:docMk/>
            <pc:sldMk cId="2314340683" sldId="980"/>
            <ac:picMk id="3" creationId="{8C35B90B-8A33-5CC3-99A3-E8A699E40B82}"/>
          </ac:picMkLst>
        </pc:picChg>
        <pc:picChg chg="add mod ord">
          <ac:chgData name="Yoel Kortick" userId="167978f5-7f40-4909-85d5-d4149554ad4e" providerId="ADAL" clId="{D5FD8459-2B5C-48A5-9673-8D128202ED48}" dt="2025-12-31T11:17:53.558" v="37636" actId="1035"/>
          <ac:picMkLst>
            <pc:docMk/>
            <pc:sldMk cId="2314340683" sldId="980"/>
            <ac:picMk id="5" creationId="{F03307BA-A0AA-420D-45EA-1C99EB258D39}"/>
          </ac:picMkLst>
        </pc:picChg>
        <pc:picChg chg="add del mod ord">
          <ac:chgData name="Yoel Kortick" userId="167978f5-7f40-4909-85d5-d4149554ad4e" providerId="ADAL" clId="{D5FD8459-2B5C-48A5-9673-8D128202ED48}" dt="2025-12-31T11:16:53.420" v="37596" actId="478"/>
          <ac:picMkLst>
            <pc:docMk/>
            <pc:sldMk cId="2314340683" sldId="980"/>
            <ac:picMk id="8" creationId="{495874BB-D661-B51B-B5AF-05B495CA40C3}"/>
          </ac:picMkLst>
        </pc:picChg>
      </pc:sldChg>
      <pc:sldChg chg="modSp">
        <pc:chgData name="Yoel Kortick" userId="167978f5-7f40-4909-85d5-d4149554ad4e" providerId="ADAL" clId="{D5FD8459-2B5C-48A5-9673-8D128202ED48}" dt="2025-12-31T11:34:16.475" v="38346"/>
        <pc:sldMkLst>
          <pc:docMk/>
          <pc:sldMk cId="755506764" sldId="99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755506764" sldId="998"/>
            <ac:spMk id="16" creationId="{CF545CC2-228D-A314-2E6E-F188D54BF4A6}"/>
          </ac:spMkLst>
        </pc:spChg>
      </pc:sldChg>
      <pc:sldChg chg="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744718667" sldId="99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744718667" sldId="999"/>
            <ac:spMk id="10" creationId="{B14393B5-077F-CFCE-EB48-DD0EEEC53924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744718667" sldId="999"/>
            <ac:spMk id="11" creationId="{8A6B2100-1458-F50E-E129-9A98AAFDCF5C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32151006" sldId="1000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32151006" sldId="1000"/>
            <ac:spMk id="10" creationId="{E15C48E4-EB10-A3B4-BD69-5C66D8AAA73E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952400075" sldId="1001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952400075" sldId="1001"/>
            <ac:spMk id="10" creationId="{952F4B95-0F54-A69C-073C-EFAD128A4A89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952400075" sldId="1001"/>
            <ac:spMk id="11" creationId="{C9966844-0746-6575-9F72-A31F780CA6D2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218310373" sldId="1002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218310373" sldId="1002"/>
            <ac:spMk id="10" creationId="{224AE36F-F7DA-4675-4357-806F64D3575C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218310373" sldId="1002"/>
            <ac:spMk id="11" creationId="{534CB551-CB1F-7474-3683-71CAE1FBFDC1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939775649" sldId="1003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939775649" sldId="1003"/>
            <ac:spMk id="10" creationId="{897F7CEA-B9CC-A10E-5492-1D93F9993ADF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939775649" sldId="1003"/>
            <ac:spMk id="11" creationId="{953F3EC0-966C-EB07-4FF3-2AC33371071E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81012047" sldId="100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81012047" sldId="1004"/>
            <ac:spMk id="10" creationId="{6D67C06B-A9A3-F383-53D6-97DF0729A2C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81012047" sldId="1004"/>
            <ac:spMk id="22" creationId="{E3983417-24A1-C8A5-861B-3662533FAF5C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00175806" sldId="100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00175806" sldId="1005"/>
            <ac:spMk id="10" creationId="{9CABCC6F-61E1-EBEA-0B47-86E6D73F7A05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00175806" sldId="1005"/>
            <ac:spMk id="22" creationId="{D3953B4A-4150-D8CB-201B-93566946D7DE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889280134" sldId="1006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889280134" sldId="1006"/>
            <ac:spMk id="10" creationId="{B5646789-1068-7E61-B653-8D226927BB4C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889280134" sldId="1006"/>
            <ac:spMk id="11" creationId="{2BD61C92-D16C-5B47-A685-0360399F84FE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75920617" sldId="1007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75920617" sldId="1007"/>
            <ac:spMk id="10" creationId="{1E69D4A4-E7B7-0CD8-6985-FFD534782874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75920617" sldId="1007"/>
            <ac:spMk id="11" creationId="{1A2C0E55-0F61-BC06-0916-932DBC407366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836193481" sldId="100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836193481" sldId="1008"/>
            <ac:spMk id="10" creationId="{338E994F-8282-D21B-23C8-89A1A0F9991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836193481" sldId="1008"/>
            <ac:spMk id="22" creationId="{1086F6F1-C7F9-0516-B757-3BB797709340}"/>
          </ac:spMkLst>
        </pc:spChg>
      </pc:sldChg>
      <pc:sldChg chg="add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330273136" sldId="100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330273136" sldId="1009"/>
            <ac:spMk id="10" creationId="{AB22B4F3-0B9D-1306-87F4-7B39F5014A0A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330273136" sldId="1009"/>
            <ac:spMk id="22" creationId="{C93622AE-0D54-D441-92EB-6B1E91FB9E6E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080554968" sldId="101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080554968" sldId="1014"/>
            <ac:spMk id="10" creationId="{71475720-9254-586C-AE81-EDEE915FCECA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080554968" sldId="1014"/>
            <ac:spMk id="11" creationId="{155DC253-2FC7-758C-6F7A-DF76F1500A80}"/>
          </ac:spMkLst>
        </pc:spChg>
      </pc:sldChg>
      <pc:sldChg chg="addSp delSp modSp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852319076" sldId="101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852319076" sldId="1015"/>
            <ac:spMk id="10" creationId="{30433056-C301-8BD7-FC09-35A9B4416048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852319076" sldId="1015"/>
            <ac:spMk id="11" creationId="{C0856CA3-07EF-9017-4935-2A496245C815}"/>
          </ac:spMkLst>
        </pc:spChg>
      </pc:sldChg>
      <pc:sldChg chg="modSp add mod">
        <pc:chgData name="Yoel Kortick" userId="167978f5-7f40-4909-85d5-d4149554ad4e" providerId="ADAL" clId="{D5FD8459-2B5C-48A5-9673-8D128202ED48}" dt="2025-12-31T12:28:50.047" v="39649" actId="20577"/>
        <pc:sldMkLst>
          <pc:docMk/>
          <pc:sldMk cId="587659380" sldId="4597"/>
        </pc:sldMkLst>
        <pc:spChg chg="mod">
          <ac:chgData name="Yoel Kortick" userId="167978f5-7f40-4909-85d5-d4149554ad4e" providerId="ADAL" clId="{D5FD8459-2B5C-48A5-9673-8D128202ED48}" dt="2025-12-31T12:28:50.047" v="39649" actId="20577"/>
          <ac:spMkLst>
            <pc:docMk/>
            <pc:sldMk cId="587659380" sldId="4597"/>
            <ac:spMk id="4" creationId="{1A0D3D2C-4846-2146-3C23-ACC96BB86467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04:23.236" v="37095" actId="47"/>
        <pc:sldMkLst>
          <pc:docMk/>
          <pc:sldMk cId="620845260" sldId="4598"/>
        </pc:sldMkLst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620845260" sldId="4598"/>
            <ac:spMk id="10" creationId="{28236393-93FB-3288-DF90-D7882B5BBE7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04:23.829" v="37096" actId="47"/>
        <pc:sldMkLst>
          <pc:docMk/>
          <pc:sldMk cId="1893053717" sldId="4599"/>
        </pc:sldMkLst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1893053717" sldId="4599"/>
            <ac:spMk id="10" creationId="{D58A51B5-2B95-84C6-F231-8688FC18A00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04:24.704" v="37097" actId="47"/>
        <pc:sldMkLst>
          <pc:docMk/>
          <pc:sldMk cId="1010677365" sldId="4600"/>
        </pc:sldMkLst>
        <pc:spChg chg="mod">
          <ac:chgData name="Yoel Kortick" userId="167978f5-7f40-4909-85d5-d4149554ad4e" providerId="ADAL" clId="{D5FD8459-2B5C-48A5-9673-8D128202ED48}" dt="2025-12-31T04:57:57.204" v="35382" actId="1038"/>
          <ac:spMkLst>
            <pc:docMk/>
            <pc:sldMk cId="1010677365" sldId="4600"/>
            <ac:spMk id="4" creationId="{B2A52005-E6F6-37A6-FAD1-E4E4CED7A510}"/>
          </ac:spMkLst>
        </pc:spChg>
        <pc:spChg chg="mod">
          <ac:chgData name="Yoel Kortick" userId="167978f5-7f40-4909-85d5-d4149554ad4e" providerId="ADAL" clId="{D5FD8459-2B5C-48A5-9673-8D128202ED48}" dt="2025-12-31T04:58:01.447" v="35383" actId="1076"/>
          <ac:spMkLst>
            <pc:docMk/>
            <pc:sldMk cId="1010677365" sldId="4600"/>
            <ac:spMk id="6" creationId="{B420ADFF-4EFA-8E51-E225-D656E73146CC}"/>
          </ac:spMkLst>
        </pc:spChg>
        <pc:spChg chg="add mod">
          <ac:chgData name="Yoel Kortick" userId="167978f5-7f40-4909-85d5-d4149554ad4e" providerId="ADAL" clId="{D5FD8459-2B5C-48A5-9673-8D128202ED48}" dt="2025-12-31T04:58:10.501" v="35410" actId="1035"/>
          <ac:spMkLst>
            <pc:docMk/>
            <pc:sldMk cId="1010677365" sldId="4600"/>
            <ac:spMk id="7" creationId="{0391EC50-ACB9-16AF-6AD7-D1B0528728A4}"/>
          </ac:spMkLst>
        </pc:spChg>
        <pc:spChg chg="add mod">
          <ac:chgData name="Yoel Kortick" userId="167978f5-7f40-4909-85d5-d4149554ad4e" providerId="ADAL" clId="{D5FD8459-2B5C-48A5-9673-8D128202ED48}" dt="2025-12-31T04:57:57.204" v="35382" actId="1038"/>
          <ac:spMkLst>
            <pc:docMk/>
            <pc:sldMk cId="1010677365" sldId="4600"/>
            <ac:spMk id="8" creationId="{82B376B8-09A8-CDE8-2852-6EEA88CA4C31}"/>
          </ac:spMkLst>
        </pc:spChg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1010677365" sldId="4600"/>
            <ac:spMk id="10" creationId="{47BD8C65-9B2D-12DD-993B-B6091D528C39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010677365" sldId="4600"/>
            <ac:spMk id="11" creationId="{B025A6D4-2854-4CEC-00BA-7EB767036DD9}"/>
          </ac:spMkLst>
        </pc:spChg>
        <pc:picChg chg="add mod ord">
          <ac:chgData name="Yoel Kortick" userId="167978f5-7f40-4909-85d5-d4149554ad4e" providerId="ADAL" clId="{D5FD8459-2B5C-48A5-9673-8D128202ED48}" dt="2025-12-31T04:57:49.404" v="35375" actId="208"/>
          <ac:picMkLst>
            <pc:docMk/>
            <pc:sldMk cId="1010677365" sldId="4600"/>
            <ac:picMk id="3" creationId="{F966E235-384E-7E95-EECA-B91C7F89A1AF}"/>
          </ac:picMkLst>
        </pc:picChg>
        <pc:picChg chg="add del mod ord">
          <ac:chgData name="Yoel Kortick" userId="167978f5-7f40-4909-85d5-d4149554ad4e" providerId="ADAL" clId="{D5FD8459-2B5C-48A5-9673-8D128202ED48}" dt="2025-12-31T04:57:38.429" v="35353" actId="478"/>
          <ac:picMkLst>
            <pc:docMk/>
            <pc:sldMk cId="1010677365" sldId="4600"/>
            <ac:picMk id="5" creationId="{8EA4BBE5-FB31-223F-89A7-E24B7430D138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2:15:51.087" v="39631"/>
        <pc:sldMkLst>
          <pc:docMk/>
          <pc:sldMk cId="2279715108" sldId="4602"/>
        </pc:sldMkLst>
        <pc:spChg chg="del mod">
          <ac:chgData name="Yoel Kortick" userId="167978f5-7f40-4909-85d5-d4149554ad4e" providerId="ADAL" clId="{D5FD8459-2B5C-48A5-9673-8D128202ED48}" dt="2025-12-31T11:18:15.234" v="37643" actId="478"/>
          <ac:spMkLst>
            <pc:docMk/>
            <pc:sldMk cId="2279715108" sldId="4602"/>
            <ac:spMk id="4" creationId="{32B64287-54DD-C2D8-1BA8-5805FEC3751D}"/>
          </ac:spMkLst>
        </pc:spChg>
        <pc:spChg chg="add del mod">
          <ac:chgData name="Yoel Kortick" userId="167978f5-7f40-4909-85d5-d4149554ad4e" providerId="ADAL" clId="{D5FD8459-2B5C-48A5-9673-8D128202ED48}" dt="2025-12-31T11:18:15.234" v="37643" actId="478"/>
          <ac:spMkLst>
            <pc:docMk/>
            <pc:sldMk cId="2279715108" sldId="4602"/>
            <ac:spMk id="5" creationId="{C90D4558-0482-0FE3-4E24-3AC0B20046BC}"/>
          </ac:spMkLst>
        </pc:spChg>
        <pc:spChg chg="add">
          <ac:chgData name="Yoel Kortick" userId="167978f5-7f40-4909-85d5-d4149554ad4e" providerId="ADAL" clId="{D5FD8459-2B5C-48A5-9673-8D128202ED48}" dt="2025-12-31T11:19:39.681" v="37783" actId="11529"/>
          <ac:spMkLst>
            <pc:docMk/>
            <pc:sldMk cId="2279715108" sldId="4602"/>
            <ac:spMk id="7" creationId="{28523616-703E-2E78-C9AE-D63735AFD3C5}"/>
          </ac:spMkLst>
        </pc:spChg>
        <pc:spChg chg="add mod">
          <ac:chgData name="Yoel Kortick" userId="167978f5-7f40-4909-85d5-d4149554ad4e" providerId="ADAL" clId="{D5FD8459-2B5C-48A5-9673-8D128202ED48}" dt="2025-12-31T11:19:56.662" v="37789" actId="1035"/>
          <ac:spMkLst>
            <pc:docMk/>
            <pc:sldMk cId="2279715108" sldId="4602"/>
            <ac:spMk id="8" creationId="{11DE1485-72CF-3E62-270C-4B6DB46A614E}"/>
          </ac:spMkLst>
        </pc:spChg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2279715108" sldId="4602"/>
            <ac:spMk id="10" creationId="{A293A96B-5E77-0050-CFAD-6B5C7B9906E2}"/>
          </ac:spMkLst>
        </pc:spChg>
        <pc:spChg chg="mod">
          <ac:chgData name="Yoel Kortick" userId="167978f5-7f40-4909-85d5-d4149554ad4e" providerId="ADAL" clId="{D5FD8459-2B5C-48A5-9673-8D128202ED48}" dt="2025-12-31T12:15:51.087" v="39631"/>
          <ac:spMkLst>
            <pc:docMk/>
            <pc:sldMk cId="2279715108" sldId="4602"/>
            <ac:spMk id="11" creationId="{9B0E14EF-FA00-BB88-66FA-6812F03A5A35}"/>
          </ac:spMkLst>
        </pc:spChg>
        <pc:spChg chg="add mod">
          <ac:chgData name="Yoel Kortick" userId="167978f5-7f40-4909-85d5-d4149554ad4e" providerId="ADAL" clId="{D5FD8459-2B5C-48A5-9673-8D128202ED48}" dt="2025-12-31T11:20:04.005" v="37828" actId="1036"/>
          <ac:spMkLst>
            <pc:docMk/>
            <pc:sldMk cId="2279715108" sldId="4602"/>
            <ac:spMk id="12" creationId="{4F712B3C-90FA-6870-2136-3262066EF1B7}"/>
          </ac:spMkLst>
        </pc:spChg>
        <pc:spChg chg="add mod">
          <ac:chgData name="Yoel Kortick" userId="167978f5-7f40-4909-85d5-d4149554ad4e" providerId="ADAL" clId="{D5FD8459-2B5C-48A5-9673-8D128202ED48}" dt="2025-12-31T11:20:11.145" v="37859" actId="1036"/>
          <ac:spMkLst>
            <pc:docMk/>
            <pc:sldMk cId="2279715108" sldId="4602"/>
            <ac:spMk id="13" creationId="{FE416F2D-1A6A-1CD6-33A9-9CAF83341CEF}"/>
          </ac:spMkLst>
        </pc:spChg>
        <pc:spChg chg="add mod">
          <ac:chgData name="Yoel Kortick" userId="167978f5-7f40-4909-85d5-d4149554ad4e" providerId="ADAL" clId="{D5FD8459-2B5C-48A5-9673-8D128202ED48}" dt="2025-12-31T11:20:19.144" v="37907" actId="1037"/>
          <ac:spMkLst>
            <pc:docMk/>
            <pc:sldMk cId="2279715108" sldId="4602"/>
            <ac:spMk id="14" creationId="{B42CD760-F941-E328-06D8-ECBF3C69A349}"/>
          </ac:spMkLst>
        </pc:spChg>
        <pc:picChg chg="add mod">
          <ac:chgData name="Yoel Kortick" userId="167978f5-7f40-4909-85d5-d4149554ad4e" providerId="ADAL" clId="{D5FD8459-2B5C-48A5-9673-8D128202ED48}" dt="2025-12-31T11:19:33.204" v="37782" actId="208"/>
          <ac:picMkLst>
            <pc:docMk/>
            <pc:sldMk cId="2279715108" sldId="4602"/>
            <ac:picMk id="3" creationId="{A78081F3-3512-005F-83D2-DA911CA425D9}"/>
          </ac:picMkLst>
        </pc:picChg>
        <pc:picChg chg="add del mod ord">
          <ac:chgData name="Yoel Kortick" userId="167978f5-7f40-4909-85d5-d4149554ad4e" providerId="ADAL" clId="{D5FD8459-2B5C-48A5-9673-8D128202ED48}" dt="2025-12-31T11:18:15.234" v="37643" actId="478"/>
          <ac:picMkLst>
            <pc:docMk/>
            <pc:sldMk cId="2279715108" sldId="4602"/>
            <ac:picMk id="6" creationId="{547E7EE3-16B6-A581-D2C8-F5A0DD0D6EF1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5-12-31T11:32:31.048" v="38339" actId="47"/>
        <pc:sldMkLst>
          <pc:docMk/>
          <pc:sldMk cId="2933097" sldId="4603"/>
        </pc:sldMkLst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2933097" sldId="4603"/>
            <ac:spMk id="7" creationId="{04E53C66-9177-787E-3ECA-17F6D197D36B}"/>
          </ac:spMkLst>
        </pc:spChg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2933097" sldId="4603"/>
            <ac:spMk id="8" creationId="{32352226-FEC2-D9A7-37D7-1D051F1E0306}"/>
          </ac:spMkLst>
        </pc:spChg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2933097" sldId="4603"/>
            <ac:spMk id="10" creationId="{B6C8916F-E8EB-90CF-F309-9E506117F802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933097" sldId="4603"/>
            <ac:spMk id="11" creationId="{547371D8-0493-4F5D-3951-34B2A61883B3}"/>
          </ac:spMkLst>
        </pc:spChg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2933097" sldId="4603"/>
            <ac:spMk id="12" creationId="{959C718A-BD6D-A7A1-3193-B9446E5BC01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32:31.655" v="38340" actId="47"/>
        <pc:sldMkLst>
          <pc:docMk/>
          <pc:sldMk cId="4058617746" sldId="4604"/>
        </pc:sldMkLst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4058617746" sldId="4604"/>
            <ac:spMk id="10" creationId="{C35BF097-38F6-B3B1-C858-EA3E8B44FDA0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058617746" sldId="4604"/>
            <ac:spMk id="11" creationId="{A8B25884-1712-550C-5C58-FD06C727809C}"/>
          </ac:spMkLst>
        </pc:spChg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4058617746" sldId="4604"/>
            <ac:spMk id="13" creationId="{FFCE1CF7-0E2E-C4F8-6FC5-13D721FAB897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32:32.480" v="38341" actId="47"/>
        <pc:sldMkLst>
          <pc:docMk/>
          <pc:sldMk cId="593693583" sldId="4605"/>
        </pc:sldMkLst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593693583" sldId="4605"/>
            <ac:spMk id="10" creationId="{B2EE4252-C155-B310-4BF2-7D53DE3B296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32:33.225" v="38342" actId="47"/>
        <pc:sldMkLst>
          <pc:docMk/>
          <pc:sldMk cId="2671698998" sldId="4606"/>
        </pc:sldMkLst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2671698998" sldId="4606"/>
            <ac:spMk id="10" creationId="{3EE03CA3-9AF5-D696-08E4-1D13322CB4C1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671698998" sldId="4606"/>
            <ac:spMk id="11" creationId="{D6FDA56C-0554-5A2E-BCBD-A2F43EA53359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32:34.374" v="38343" actId="47"/>
        <pc:sldMkLst>
          <pc:docMk/>
          <pc:sldMk cId="1058086096" sldId="4607"/>
        </pc:sldMkLst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1058086096" sldId="4607"/>
            <ac:spMk id="10" creationId="{FEA91E9D-49FA-7913-521D-3596C3A45ED5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32:35.217" v="38344" actId="47"/>
        <pc:sldMkLst>
          <pc:docMk/>
          <pc:sldMk cId="1210690454" sldId="4608"/>
        </pc:sldMkLst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1210690454" sldId="4608"/>
            <ac:spMk id="8" creationId="{9BAAD48D-B97B-183D-0E19-FA50AE8F0C2A}"/>
          </ac:spMkLst>
        </pc:spChg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1210690454" sldId="4608"/>
            <ac:spMk id="10" creationId="{3EE03CA3-9AF5-D696-08E4-1D13322CB4C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32:36.004" v="38345" actId="47"/>
        <pc:sldMkLst>
          <pc:docMk/>
          <pc:sldMk cId="2599349506" sldId="4609"/>
        </pc:sldMkLst>
        <pc:spChg chg="mod">
          <ac:chgData name="Yoel Kortick" userId="167978f5-7f40-4909-85d5-d4149554ad4e" providerId="ADAL" clId="{D5FD8459-2B5C-48A5-9673-8D128202ED48}" dt="2025-12-31T11:14:28.174" v="37376"/>
          <ac:spMkLst>
            <pc:docMk/>
            <pc:sldMk cId="2599349506" sldId="4609"/>
            <ac:spMk id="10" creationId="{85DB14DC-0E20-5DC7-57C0-D863E2AD37F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854736280" sldId="4610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854736280" sldId="4610"/>
            <ac:spMk id="10" creationId="{E8164168-02D5-D349-CED6-6B65FA7E404C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939885632" sldId="4611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939885632" sldId="4611"/>
            <ac:spMk id="10" creationId="{087FFEE1-B1BE-7B8D-8C4F-0FAA825EFA9F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939885632" sldId="4611"/>
            <ac:spMk id="22" creationId="{CDF93844-494E-014C-9B56-2ED591953D42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323293180" sldId="4612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323293180" sldId="4612"/>
            <ac:spMk id="10" creationId="{08F492F0-1D44-6ADF-3372-14CD55844E49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323293180" sldId="4612"/>
            <ac:spMk id="22" creationId="{55CB7DE3-9D3B-85B1-017E-142C8495314C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793932015" sldId="4613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793932015" sldId="4613"/>
            <ac:spMk id="10" creationId="{08094895-ED70-EB83-87D0-8398CAB4FFEA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793932015" sldId="4613"/>
            <ac:spMk id="11" creationId="{B1C4A2E2-C9C8-B4A6-E438-49F28154B592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107709193" sldId="461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107709193" sldId="4614"/>
            <ac:spMk id="10" creationId="{A45F350B-9215-BA2C-7E64-0262A35EB67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107709193" sldId="4614"/>
            <ac:spMk id="11" creationId="{6470B588-2559-079C-BDBF-D192C8D943AC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905352509" sldId="461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905352509" sldId="4615"/>
            <ac:spMk id="10" creationId="{D7D86E3B-654F-EFA2-7CFA-E4BD5A8878C1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905352509" sldId="4615"/>
            <ac:spMk id="11" creationId="{264D94C2-EA92-1E0A-B86B-49B28221FD18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653120577" sldId="4616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653120577" sldId="4616"/>
            <ac:spMk id="10" creationId="{FAF87CA9-F54B-671B-8A00-1A26DB3E4449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653120577" sldId="4616"/>
            <ac:spMk id="11" creationId="{BAE7ACB8-1226-9659-D7DD-D682AABAF3A8}"/>
          </ac:spMkLst>
        </pc:spChg>
      </pc:sldChg>
      <pc:sldChg chg="add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825288277" sldId="4617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825288277" sldId="4617"/>
            <ac:spMk id="10" creationId="{C6EC18B6-CEE7-2495-7F4A-FF8AD01A4AAD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825288277" sldId="4617"/>
            <ac:spMk id="22" creationId="{2006EC2A-6EEA-823F-135A-46D409C24D7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89068048" sldId="461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89068048" sldId="4618"/>
            <ac:spMk id="10" creationId="{FC9B71CE-4A46-8501-802E-C45DB5CF610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094779362" sldId="461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094779362" sldId="4619"/>
            <ac:spMk id="10" creationId="{77AC46FF-5565-7E83-8991-D1B91EBA7AA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094779362" sldId="4619"/>
            <ac:spMk id="22" creationId="{6877964F-CEB0-84B1-CB9D-2F17743B9C2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7174444" sldId="4620"/>
        </pc:sldMkLst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37174444" sldId="4620"/>
            <ac:spMk id="7" creationId="{7C092299-D98E-EFC5-3C46-BE82711E1DBF}"/>
          </ac:spMkLst>
        </pc:spChg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7174444" sldId="4620"/>
            <ac:spMk id="10" creationId="{FE7DB632-5BCE-4EE9-BB48-E3ACE7E078D8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7174444" sldId="4620"/>
            <ac:spMk id="22" creationId="{A8F0911B-DB3D-CE37-2DD2-2D2400565A0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607410948" sldId="4621"/>
        </pc:sldMkLst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607410948" sldId="4621"/>
            <ac:spMk id="7" creationId="{E9A38826-5B94-B6D1-3D8A-DD9128561F23}"/>
          </ac:spMkLst>
        </pc:spChg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607410948" sldId="4621"/>
            <ac:spMk id="10" creationId="{E1BA473E-4808-203C-DCC9-4E035FA5B0EB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607410948" sldId="4621"/>
            <ac:spMk id="22" creationId="{81313F0E-3378-9EB9-7BE1-75532B66BC0B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66446226" sldId="4622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66446226" sldId="4622"/>
            <ac:spMk id="10" creationId="{0F789408-C517-221F-6CB0-34844AA31798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66446226" sldId="4622"/>
            <ac:spMk id="22" creationId="{375AFD75-BB87-6D43-6992-50BAD435F1ED}"/>
          </ac:spMkLst>
        </pc:spChg>
      </pc:sldChg>
      <pc:sldChg chg="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769952866" sldId="4623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769952866" sldId="4623"/>
            <ac:spMk id="10" creationId="{E24FA7ED-82C2-2BAE-3E26-03B53F31F726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769952866" sldId="4623"/>
            <ac:spMk id="22" creationId="{AA9F4188-F829-F7D8-DCF4-623662E664C2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627834521" sldId="462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627834521" sldId="4624"/>
            <ac:spMk id="10" creationId="{FC772EA3-8CAE-C66C-5A65-B7BCE0D42FBB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627834521" sldId="4624"/>
            <ac:spMk id="22" creationId="{4928CAD7-1CB8-FF68-DD77-9426BBD904BB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475994675" sldId="462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475994675" sldId="4625"/>
            <ac:spMk id="10" creationId="{9748964A-7265-CD81-A119-937E785A64FA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475994675" sldId="4625"/>
            <ac:spMk id="22" creationId="{A6AECBE9-F9AB-B103-AE29-0A47DCF89720}"/>
          </ac:spMkLst>
        </pc:spChg>
      </pc:sldChg>
      <pc:sldChg chg="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090461415" sldId="4626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090461415" sldId="4626"/>
            <ac:spMk id="10" creationId="{24C24D01-CA8B-F685-6AAA-2A1C5F1770C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090461415" sldId="4626"/>
            <ac:spMk id="22" creationId="{E1270988-BCCE-66BD-70AF-27076A49BC7C}"/>
          </ac:spMkLst>
        </pc:spChg>
      </pc:sldChg>
      <pc:sldChg chg="add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964097327" sldId="4627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964097327" sldId="4627"/>
            <ac:spMk id="10" creationId="{BD1EAE24-5229-663D-B0CE-6D764EE370AD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964097327" sldId="4627"/>
            <ac:spMk id="22" creationId="{15A3350B-1B56-9587-40CF-E3FB08389CB8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566584152" sldId="462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566584152" sldId="4628"/>
            <ac:spMk id="10" creationId="{A2CF973F-E64F-29D7-95EE-AA25F1A92C98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566584152" sldId="4628"/>
            <ac:spMk id="22" creationId="{9BD0B345-8FEE-E5A7-A60D-3F2B188B9FC7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92310590" sldId="462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92310590" sldId="4629"/>
            <ac:spMk id="10" creationId="{CBA4E030-D843-3C66-38D6-B47E451407AF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92310590" sldId="4629"/>
            <ac:spMk id="22" creationId="{B1A30595-2F89-231C-9F13-8BEC303F1B07}"/>
          </ac:spMkLst>
        </pc:spChg>
      </pc:sldChg>
      <pc:sldChg chg="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710109474" sldId="4630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710109474" sldId="4630"/>
            <ac:spMk id="10" creationId="{C0C92810-D2EA-7B9E-8A14-9A7319EF8DD1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710109474" sldId="4630"/>
            <ac:spMk id="22" creationId="{078C5F5D-E9BE-AA28-D6E6-82E5F7E44D8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485685353" sldId="4631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485685353" sldId="4631"/>
            <ac:spMk id="10" creationId="{72B9B858-983A-F9B8-BBB4-DCD33ECA310C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068728532" sldId="4632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068728532" sldId="4632"/>
            <ac:spMk id="10" creationId="{78E8142D-765E-8440-1650-19FABA8C1B40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77573825" sldId="4633"/>
        </pc:sldMkLst>
        <pc:spChg chg="add del mod">
          <ac:chgData name="Yoel Kortick" userId="167978f5-7f40-4909-85d5-d4149554ad4e" providerId="ADAL" clId="{D5FD8459-2B5C-48A5-9673-8D128202ED48}" dt="2025-12-31T05:01:04.491" v="35585" actId="478"/>
          <ac:spMkLst>
            <pc:docMk/>
            <pc:sldMk cId="277573825" sldId="4633"/>
            <ac:spMk id="2" creationId="{2E6396B6-5A41-2A3B-AF85-D5B1B3F28F3F}"/>
          </ac:spMkLst>
        </pc:spChg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77573825" sldId="4633"/>
            <ac:spMk id="10" creationId="{F11ECFE0-D08E-E76F-2284-7FA1BBDB8195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77573825" sldId="4633"/>
            <ac:spMk id="22" creationId="{D2897D65-E82E-67BF-08EF-C05A12835874}"/>
          </ac:spMkLst>
        </pc:spChg>
        <pc:cxnChg chg="add del">
          <ac:chgData name="Yoel Kortick" userId="167978f5-7f40-4909-85d5-d4149554ad4e" providerId="ADAL" clId="{D5FD8459-2B5C-48A5-9673-8D128202ED48}" dt="2025-12-31T05:01:05.422" v="35586" actId="478"/>
          <ac:cxnSpMkLst>
            <pc:docMk/>
            <pc:sldMk cId="277573825" sldId="4633"/>
            <ac:cxnSpMk id="8" creationId="{59BCA2B1-EDF6-5F86-F38F-E2A15A21E669}"/>
          </ac:cxnSpMkLst>
        </pc:cxnChg>
      </pc:sldChg>
      <pc:sldChg chg="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1721419" sldId="463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1721419" sldId="4634"/>
            <ac:spMk id="10" creationId="{580C04E6-E43F-843D-8296-647226869358}"/>
          </ac:spMkLst>
        </pc:spChg>
      </pc:sldChg>
      <pc:sldChg chg="add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651052816" sldId="463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651052816" sldId="4635"/>
            <ac:spMk id="10" creationId="{7CF4C830-4EF9-E953-4F62-3FF4E61F5FD1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651052816" sldId="4635"/>
            <ac:spMk id="22" creationId="{257D4F15-BB96-C067-BF6C-07227578B75B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672007448" sldId="4636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672007448" sldId="4636"/>
            <ac:spMk id="10" creationId="{66E03937-AEE5-11BA-14C8-09E302B236F8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280932826" sldId="4637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280932826" sldId="4637"/>
            <ac:spMk id="10" creationId="{08C876DF-B201-35D6-2C6A-5B51EE9721CC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280932826" sldId="4637"/>
            <ac:spMk id="22" creationId="{2F8BD5D6-F07D-15F5-A7F0-60A0984BFD14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853107663" sldId="463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853107663" sldId="4638"/>
            <ac:spMk id="10" creationId="{0F7CA7BB-68C6-AD3F-745F-1237ED01D10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975960016" sldId="463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975960016" sldId="4639"/>
            <ac:spMk id="10" creationId="{D8088999-BA5C-2D74-C772-06B4E42D079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244335394" sldId="4640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244335394" sldId="4640"/>
            <ac:spMk id="10" creationId="{B7F75933-8CF1-02E6-D461-674FEF95C71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957823290" sldId="4641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957823290" sldId="4641"/>
            <ac:spMk id="10" creationId="{8D3F6969-B87B-623C-2C3C-2FB050C28B42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957823290" sldId="4641"/>
            <ac:spMk id="22" creationId="{20AF9777-714B-12F0-4802-389F4150E552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941663359" sldId="4642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941663359" sldId="4642"/>
            <ac:spMk id="10" creationId="{D0FE0FCA-26E3-C07A-966F-2D433580F1EF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941663359" sldId="4642"/>
            <ac:spMk id="22" creationId="{289C578D-C81F-42A8-2FF6-8784ED0F4C6E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911280356" sldId="4643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911280356" sldId="4643"/>
            <ac:spMk id="10" creationId="{E9BD1779-630D-6A2F-16A8-E097802FC0C0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911280356" sldId="4643"/>
            <ac:spMk id="22" creationId="{8434B82B-7F52-29C4-6F49-9FD5329CB69B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30102717" sldId="464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30102717" sldId="4644"/>
            <ac:spMk id="10" creationId="{956305BA-6DA0-DA25-8D60-AFD3E022E6CE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30102717" sldId="4644"/>
            <ac:spMk id="22" creationId="{4F74212C-4860-7455-F830-7A3E0EABE14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346732432" sldId="464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346732432" sldId="4645"/>
            <ac:spMk id="10" creationId="{64F97408-D44E-8A90-27A6-8637DD7EF750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346732432" sldId="4645"/>
            <ac:spMk id="22" creationId="{EB3B5536-4AA1-5AFC-7DFF-2B89C6395BD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78990870" sldId="4646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78990870" sldId="4646"/>
            <ac:spMk id="10" creationId="{A759D3D8-A81E-48F5-A711-437124897A22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78990870" sldId="4646"/>
            <ac:spMk id="22" creationId="{00303E01-20CB-99F3-F4B7-A80D47CD0B8E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1310494631" sldId="4647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1310494631" sldId="4647"/>
            <ac:spMk id="10" creationId="{8EBF0D7F-7057-EA82-3C90-1B975A86962D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1310494631" sldId="4647"/>
            <ac:spMk id="22" creationId="{1E81AC5F-F6F8-357F-9330-7033372D4978}"/>
          </ac:spMkLst>
        </pc:spChg>
      </pc:sldChg>
      <pc:sldChg chg="modSp add mod ord">
        <pc:chgData name="Yoel Kortick" userId="167978f5-7f40-4909-85d5-d4149554ad4e" providerId="ADAL" clId="{D5FD8459-2B5C-48A5-9673-8D128202ED48}" dt="2025-12-31T12:18:01.105" v="39637" actId="20577"/>
        <pc:sldMkLst>
          <pc:docMk/>
          <pc:sldMk cId="3798346502" sldId="464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798346502" sldId="4648"/>
            <ac:spMk id="10" creationId="{92BFECF2-DCF6-35D0-3844-64A5A83FD6B3}"/>
          </ac:spMkLst>
        </pc:spChg>
        <pc:spChg chg="mod">
          <ac:chgData name="Yoel Kortick" userId="167978f5-7f40-4909-85d5-d4149554ad4e" providerId="ADAL" clId="{D5FD8459-2B5C-48A5-9673-8D128202ED48}" dt="2025-12-31T12:18:01.105" v="39637" actId="20577"/>
          <ac:spMkLst>
            <pc:docMk/>
            <pc:sldMk cId="3798346502" sldId="4648"/>
            <ac:spMk id="11" creationId="{215BF7E6-973A-B61F-CB0B-22AB15AA4841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878407444" sldId="464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878407444" sldId="4649"/>
            <ac:spMk id="10" creationId="{F2B4BA1E-2367-A9C0-9A14-E874A4894572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878407444" sldId="4649"/>
            <ac:spMk id="22" creationId="{27C3187B-D4BC-EE24-C41C-372260E2384F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013790266" sldId="4650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013790266" sldId="4650"/>
            <ac:spMk id="10" creationId="{C0552973-03E1-1F59-0248-B1AACAE1BA45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013790266" sldId="4650"/>
            <ac:spMk id="22" creationId="{83FA7B23-8330-D127-A035-0C3C40C2193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719702146" sldId="4651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719702146" sldId="4651"/>
            <ac:spMk id="10" creationId="{E8834F6F-C526-C348-E8D2-B83390C81769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719702146" sldId="4651"/>
            <ac:spMk id="22" creationId="{27910020-C491-6665-9681-9163FCCB8255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09918883" sldId="4652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09918883" sldId="4652"/>
            <ac:spMk id="10" creationId="{0CEC8FDA-2D80-FAC1-A431-86AF3CAECEF7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09918883" sldId="4652"/>
            <ac:spMk id="22" creationId="{3F0FBA9B-A529-D403-AB37-A4C94CBA788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143060957" sldId="4653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143060957" sldId="4653"/>
            <ac:spMk id="10" creationId="{0FBEA81B-F985-E4D9-34EA-6F77C4A9F3D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143060957" sldId="4653"/>
            <ac:spMk id="22" creationId="{0596B51A-1B6A-0A93-4B63-4F556DA40991}"/>
          </ac:spMkLst>
        </pc:spChg>
      </pc:sldChg>
      <pc:sldChg chg="addSp modSp add del mod ord">
        <pc:chgData name="Yoel Kortick" userId="167978f5-7f40-4909-85d5-d4149554ad4e" providerId="ADAL" clId="{D5FD8459-2B5C-48A5-9673-8D128202ED48}" dt="2025-12-31T11:53:01.391" v="38696" actId="47"/>
        <pc:sldMkLst>
          <pc:docMk/>
          <pc:sldMk cId="3170131839" sldId="4654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170131839" sldId="4654"/>
            <ac:spMk id="10" creationId="{A19CA93C-A0CF-9650-F9DE-99AD3C12474E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170131839" sldId="4654"/>
            <ac:spMk id="11" creationId="{8EBCD11F-2445-5B11-FCEA-448F85843A73}"/>
          </ac:spMkLst>
        </pc:spChg>
      </pc:sldChg>
      <pc:sldChg chg="addSp delSp modSp add del mod ord">
        <pc:chgData name="Yoel Kortick" userId="167978f5-7f40-4909-85d5-d4149554ad4e" providerId="ADAL" clId="{D5FD8459-2B5C-48A5-9673-8D128202ED48}" dt="2025-12-31T11:53:01.391" v="38696" actId="47"/>
        <pc:sldMkLst>
          <pc:docMk/>
          <pc:sldMk cId="3653815131" sldId="4655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653815131" sldId="4655"/>
            <ac:spMk id="10" creationId="{6CEC5DE2-B04A-335D-91BF-21681005B6BD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653815131" sldId="4655"/>
            <ac:spMk id="11" creationId="{5BA64970-2B69-B430-B67A-6AD75F3B190E}"/>
          </ac:spMkLst>
        </pc:spChg>
      </pc:sldChg>
      <pc:sldChg chg="add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047030236" sldId="4656"/>
        </pc:sldMkLst>
        <pc:spChg chg="add mod">
          <ac:chgData name="Yoel Kortick" userId="167978f5-7f40-4909-85d5-d4149554ad4e" providerId="ADAL" clId="{D5FD8459-2B5C-48A5-9673-8D128202ED48}" dt="2025-12-31T05:01:18.137" v="35587"/>
          <ac:spMkLst>
            <pc:docMk/>
            <pc:sldMk cId="2047030236" sldId="4656"/>
            <ac:spMk id="2" creationId="{8E900ED3-98BD-2BD5-03AA-45C539C6000E}"/>
          </ac:spMkLst>
        </pc:spChg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047030236" sldId="4656"/>
            <ac:spMk id="10" creationId="{D9FD0714-CE56-9D1F-E3AB-F6BA04D04486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047030236" sldId="4656"/>
            <ac:spMk id="22" creationId="{AFA62D21-43B4-3CB0-DA69-9289FB887D7F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2846392380" sldId="4657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2846392380" sldId="4657"/>
            <ac:spMk id="10" creationId="{8360C34F-2540-15F7-4958-87DCFC3EBDF1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2846392380" sldId="4657"/>
            <ac:spMk id="22" creationId="{50E2DEBE-A402-3434-2814-99343C77EF24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4233951741" sldId="4658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4233951741" sldId="4658"/>
            <ac:spMk id="10" creationId="{CD1167CB-8806-B22A-1C1F-BD272D173CB4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4233951741" sldId="4658"/>
            <ac:spMk id="22" creationId="{7CAB3B49-3FB8-B258-45FA-5448B8B66B83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524881619" sldId="4659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524881619" sldId="4659"/>
            <ac:spMk id="10" creationId="{7AF83C34-7991-1B45-6058-DC63B70B78F7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53:01.391" v="38696" actId="47"/>
        <pc:sldMkLst>
          <pc:docMk/>
          <pc:sldMk cId="3195640022" sldId="4660"/>
        </pc:sldMkLst>
        <pc:spChg chg="mod">
          <ac:chgData name="Yoel Kortick" userId="167978f5-7f40-4909-85d5-d4149554ad4e" providerId="ADAL" clId="{D5FD8459-2B5C-48A5-9673-8D128202ED48}" dt="2025-12-31T11:34:16.475" v="38346"/>
          <ac:spMkLst>
            <pc:docMk/>
            <pc:sldMk cId="3195640022" sldId="4660"/>
            <ac:spMk id="10" creationId="{3EF27C98-B9EA-D609-65F3-B0886E4830FB}"/>
          </ac:spMkLst>
        </pc:spChg>
      </pc:sldChg>
      <pc:sldChg chg="addSp delSp modSp add del mod">
        <pc:chgData name="Yoel Kortick" userId="167978f5-7f40-4909-85d5-d4149554ad4e" providerId="ADAL" clId="{D5FD8459-2B5C-48A5-9673-8D128202ED48}" dt="2025-12-31T11:04:25.706" v="37098" actId="47"/>
        <pc:sldMkLst>
          <pc:docMk/>
          <pc:sldMk cId="381085718" sldId="4661"/>
        </pc:sldMkLst>
        <pc:spChg chg="mod">
          <ac:chgData name="Yoel Kortick" userId="167978f5-7f40-4909-85d5-d4149554ad4e" providerId="ADAL" clId="{D5FD8459-2B5C-48A5-9673-8D128202ED48}" dt="2025-12-31T04:59:37.959" v="35477" actId="1038"/>
          <ac:spMkLst>
            <pc:docMk/>
            <pc:sldMk cId="381085718" sldId="4661"/>
            <ac:spMk id="4" creationId="{103D1A98-817E-5B52-BEBA-6031D9923053}"/>
          </ac:spMkLst>
        </pc:spChg>
        <pc:spChg chg="mod">
          <ac:chgData name="Yoel Kortick" userId="167978f5-7f40-4909-85d5-d4149554ad4e" providerId="ADAL" clId="{D5FD8459-2B5C-48A5-9673-8D128202ED48}" dt="2025-12-31T05:00:00.621" v="35507" actId="14100"/>
          <ac:spMkLst>
            <pc:docMk/>
            <pc:sldMk cId="381085718" sldId="4661"/>
            <ac:spMk id="6" creationId="{22F0CB05-15C3-757F-4C5A-3FE517D9682E}"/>
          </ac:spMkLst>
        </pc:spChg>
        <pc:spChg chg="mod">
          <ac:chgData name="Yoel Kortick" userId="167978f5-7f40-4909-85d5-d4149554ad4e" providerId="ADAL" clId="{D5FD8459-2B5C-48A5-9673-8D128202ED48}" dt="2025-12-31T04:59:53.961" v="35506" actId="1036"/>
          <ac:spMkLst>
            <pc:docMk/>
            <pc:sldMk cId="381085718" sldId="4661"/>
            <ac:spMk id="7" creationId="{6804814E-C51F-1CDC-3BAB-DFC9144B4FD2}"/>
          </ac:spMkLst>
        </pc:spChg>
        <pc:spChg chg="mod">
          <ac:chgData name="Yoel Kortick" userId="167978f5-7f40-4909-85d5-d4149554ad4e" providerId="ADAL" clId="{D5FD8459-2B5C-48A5-9673-8D128202ED48}" dt="2025-12-31T05:00:13.226" v="35536" actId="1035"/>
          <ac:spMkLst>
            <pc:docMk/>
            <pc:sldMk cId="381085718" sldId="4661"/>
            <ac:spMk id="8" creationId="{11F2711E-4913-2812-8D55-DE9B9DBD6F06}"/>
          </ac:spMkLst>
        </pc:spChg>
        <pc:spChg chg="mod">
          <ac:chgData name="Yoel Kortick" userId="167978f5-7f40-4909-85d5-d4149554ad4e" providerId="ADAL" clId="{D5FD8459-2B5C-48A5-9673-8D128202ED48}" dt="2025-12-31T06:47:56.317" v="36062"/>
          <ac:spMkLst>
            <pc:docMk/>
            <pc:sldMk cId="381085718" sldId="4661"/>
            <ac:spMk id="10" creationId="{8871B255-4773-9E34-3DBC-80A51C908193}"/>
          </ac:spMkLst>
        </pc:spChg>
        <pc:spChg chg="mod">
          <ac:chgData name="Yoel Kortick" userId="167978f5-7f40-4909-85d5-d4149554ad4e" providerId="ADAL" clId="{D5FD8459-2B5C-48A5-9673-8D128202ED48}" dt="2025-12-31T05:01:18.137" v="35587"/>
          <ac:spMkLst>
            <pc:docMk/>
            <pc:sldMk cId="381085718" sldId="4661"/>
            <ac:spMk id="11" creationId="{6CC80519-F8F1-3965-3E35-F27289E22673}"/>
          </ac:spMkLst>
        </pc:spChg>
        <pc:picChg chg="del">
          <ac:chgData name="Yoel Kortick" userId="167978f5-7f40-4909-85d5-d4149554ad4e" providerId="ADAL" clId="{D5FD8459-2B5C-48A5-9673-8D128202ED48}" dt="2025-12-31T04:59:19.606" v="35419" actId="478"/>
          <ac:picMkLst>
            <pc:docMk/>
            <pc:sldMk cId="381085718" sldId="4661"/>
            <ac:picMk id="3" creationId="{1CF45989-38B8-44CE-AC3C-FF2C7572504D}"/>
          </ac:picMkLst>
        </pc:picChg>
        <pc:picChg chg="add mod ord">
          <ac:chgData name="Yoel Kortick" userId="167978f5-7f40-4909-85d5-d4149554ad4e" providerId="ADAL" clId="{D5FD8459-2B5C-48A5-9673-8D128202ED48}" dt="2025-12-31T05:00:16.453" v="35537" actId="208"/>
          <ac:picMkLst>
            <pc:docMk/>
            <pc:sldMk cId="381085718" sldId="4661"/>
            <ac:picMk id="5" creationId="{47F0E7AA-39C0-FD3A-4E38-32672A374523}"/>
          </ac:picMkLst>
        </pc:picChg>
      </pc:sldChg>
      <pc:sldChg chg="modSp add mod">
        <pc:chgData name="Yoel Kortick" userId="167978f5-7f40-4909-85d5-d4149554ad4e" providerId="ADAL" clId="{D5FD8459-2B5C-48A5-9673-8D128202ED48}" dt="2026-01-01T11:36:54.702" v="39753" actId="20577"/>
        <pc:sldMkLst>
          <pc:docMk/>
          <pc:sldMk cId="966711292" sldId="4662"/>
        </pc:sldMkLst>
        <pc:spChg chg="mod">
          <ac:chgData name="Yoel Kortick" userId="167978f5-7f40-4909-85d5-d4149554ad4e" providerId="ADAL" clId="{D5FD8459-2B5C-48A5-9673-8D128202ED48}" dt="2026-01-01T11:36:54.702" v="39753" actId="20577"/>
          <ac:spMkLst>
            <pc:docMk/>
            <pc:sldMk cId="966711292" sldId="4662"/>
            <ac:spMk id="11" creationId="{AF229B08-AE25-9471-ED5D-5D92804857F5}"/>
          </ac:spMkLst>
        </pc:spChg>
      </pc:sldChg>
      <pc:sldChg chg="modSp add mod">
        <pc:chgData name="Yoel Kortick" userId="167978f5-7f40-4909-85d5-d4149554ad4e" providerId="ADAL" clId="{D5FD8459-2B5C-48A5-9673-8D128202ED48}" dt="2025-12-31T12:15:51.087" v="39631"/>
        <pc:sldMkLst>
          <pc:docMk/>
          <pc:sldMk cId="3961575783" sldId="4663"/>
        </pc:sldMkLst>
        <pc:spChg chg="mod">
          <ac:chgData name="Yoel Kortick" userId="167978f5-7f40-4909-85d5-d4149554ad4e" providerId="ADAL" clId="{D5FD8459-2B5C-48A5-9673-8D128202ED48}" dt="2025-12-31T12:15:51.087" v="39631"/>
          <ac:spMkLst>
            <pc:docMk/>
            <pc:sldMk cId="3961575783" sldId="4663"/>
            <ac:spMk id="11" creationId="{D14825BD-3449-E7A8-3542-B5E27CC83FB4}"/>
          </ac:spMkLst>
        </pc:spChg>
      </pc:sldChg>
      <pc:sldChg chg="addSp delSp modSp add mod">
        <pc:chgData name="Yoel Kortick" userId="167978f5-7f40-4909-85d5-d4149554ad4e" providerId="ADAL" clId="{D5FD8459-2B5C-48A5-9673-8D128202ED48}" dt="2025-12-31T05:57:24.875" v="35906" actId="1076"/>
        <pc:sldMkLst>
          <pc:docMk/>
          <pc:sldMk cId="255734172" sldId="4664"/>
        </pc:sldMkLst>
        <pc:spChg chg="add del mod">
          <ac:chgData name="Yoel Kortick" userId="167978f5-7f40-4909-85d5-d4149554ad4e" providerId="ADAL" clId="{D5FD8459-2B5C-48A5-9673-8D128202ED48}" dt="2025-12-31T05:56:15.256" v="35867" actId="478"/>
          <ac:spMkLst>
            <pc:docMk/>
            <pc:sldMk cId="255734172" sldId="4664"/>
            <ac:spMk id="3" creationId="{796149C3-824E-BB5F-0B52-731BE9CD3739}"/>
          </ac:spMkLst>
        </pc:spChg>
        <pc:spChg chg="add">
          <ac:chgData name="Yoel Kortick" userId="167978f5-7f40-4909-85d5-d4149554ad4e" providerId="ADAL" clId="{D5FD8459-2B5C-48A5-9673-8D128202ED48}" dt="2025-12-31T05:56:44.625" v="35873" actId="11529"/>
          <ac:spMkLst>
            <pc:docMk/>
            <pc:sldMk cId="255734172" sldId="4664"/>
            <ac:spMk id="6" creationId="{34B35C21-7BE7-FB4E-14EE-B94D8AE8FF05}"/>
          </ac:spMkLst>
        </pc:spChg>
        <pc:spChg chg="add">
          <ac:chgData name="Yoel Kortick" userId="167978f5-7f40-4909-85d5-d4149554ad4e" providerId="ADAL" clId="{D5FD8459-2B5C-48A5-9673-8D128202ED48}" dt="2025-12-31T05:56:49.708" v="35874" actId="11529"/>
          <ac:spMkLst>
            <pc:docMk/>
            <pc:sldMk cId="255734172" sldId="4664"/>
            <ac:spMk id="7" creationId="{5B12D3E7-09EA-8A90-51E0-F8D8C23B3F63}"/>
          </ac:spMkLst>
        </pc:spChg>
        <pc:spChg chg="add mod">
          <ac:chgData name="Yoel Kortick" userId="167978f5-7f40-4909-85d5-d4149554ad4e" providerId="ADAL" clId="{D5FD8459-2B5C-48A5-9673-8D128202ED48}" dt="2025-12-31T05:57:20.274" v="35904" actId="1037"/>
          <ac:spMkLst>
            <pc:docMk/>
            <pc:sldMk cId="255734172" sldId="4664"/>
            <ac:spMk id="8" creationId="{1138D989-8B97-6B73-15F3-168414ADC0F7}"/>
          </ac:spMkLst>
        </pc:spChg>
        <pc:spChg chg="del">
          <ac:chgData name="Yoel Kortick" userId="167978f5-7f40-4909-85d5-d4149554ad4e" providerId="ADAL" clId="{D5FD8459-2B5C-48A5-9673-8D128202ED48}" dt="2025-12-31T05:56:14.168" v="35866" actId="478"/>
          <ac:spMkLst>
            <pc:docMk/>
            <pc:sldMk cId="255734172" sldId="4664"/>
            <ac:spMk id="11" creationId="{4082B64D-1C64-64FC-D2D0-7901D11E7FEC}"/>
          </ac:spMkLst>
        </pc:spChg>
        <pc:spChg chg="add mod">
          <ac:chgData name="Yoel Kortick" userId="167978f5-7f40-4909-85d5-d4149554ad4e" providerId="ADAL" clId="{D5FD8459-2B5C-48A5-9673-8D128202ED48}" dt="2025-12-31T05:57:24.875" v="35906" actId="1076"/>
          <ac:spMkLst>
            <pc:docMk/>
            <pc:sldMk cId="255734172" sldId="4664"/>
            <ac:spMk id="12" creationId="{49662628-BE95-BAB5-D144-298FA7918544}"/>
          </ac:spMkLst>
        </pc:spChg>
        <pc:picChg chg="add mod">
          <ac:chgData name="Yoel Kortick" userId="167978f5-7f40-4909-85d5-d4149554ad4e" providerId="ADAL" clId="{D5FD8459-2B5C-48A5-9673-8D128202ED48}" dt="2025-12-31T05:57:05.133" v="35877" actId="1076"/>
          <ac:picMkLst>
            <pc:docMk/>
            <pc:sldMk cId="255734172" sldId="4664"/>
            <ac:picMk id="5" creationId="{5C1F1773-0E0B-C633-12FB-139AA93713BC}"/>
          </ac:picMkLst>
        </pc:picChg>
      </pc:sldChg>
      <pc:sldChg chg="modSp add mod">
        <pc:chgData name="Yoel Kortick" userId="167978f5-7f40-4909-85d5-d4149554ad4e" providerId="ADAL" clId="{D5FD8459-2B5C-48A5-9673-8D128202ED48}" dt="2026-01-01T11:37:20.442" v="39754" actId="6549"/>
        <pc:sldMkLst>
          <pc:docMk/>
          <pc:sldMk cId="2228645943" sldId="4665"/>
        </pc:sldMkLst>
        <pc:spChg chg="mod">
          <ac:chgData name="Yoel Kortick" userId="167978f5-7f40-4909-85d5-d4149554ad4e" providerId="ADAL" clId="{D5FD8459-2B5C-48A5-9673-8D128202ED48}" dt="2026-01-01T11:37:20.442" v="39754" actId="6549"/>
          <ac:spMkLst>
            <pc:docMk/>
            <pc:sldMk cId="2228645943" sldId="4665"/>
            <ac:spMk id="11" creationId="{C8CC1BD7-AEF8-95A2-46EC-77D225BB161A}"/>
          </ac:spMkLst>
        </pc:spChg>
      </pc:sldChg>
      <pc:sldChg chg="addSp delSp modSp add mod">
        <pc:chgData name="Yoel Kortick" userId="167978f5-7f40-4909-85d5-d4149554ad4e" providerId="ADAL" clId="{D5FD8459-2B5C-48A5-9673-8D128202ED48}" dt="2025-12-31T05:58:45.335" v="36032" actId="208"/>
        <pc:sldMkLst>
          <pc:docMk/>
          <pc:sldMk cId="2288097912" sldId="4666"/>
        </pc:sldMkLst>
        <pc:spChg chg="mod">
          <ac:chgData name="Yoel Kortick" userId="167978f5-7f40-4909-85d5-d4149554ad4e" providerId="ADAL" clId="{D5FD8459-2B5C-48A5-9673-8D128202ED48}" dt="2025-12-31T05:58:37.558" v="36015" actId="1037"/>
          <ac:spMkLst>
            <pc:docMk/>
            <pc:sldMk cId="2288097912" sldId="4666"/>
            <ac:spMk id="6" creationId="{CB39C516-D889-47BF-E043-63D04B1EB3B6}"/>
          </ac:spMkLst>
        </pc:spChg>
        <pc:spChg chg="del">
          <ac:chgData name="Yoel Kortick" userId="167978f5-7f40-4909-85d5-d4149554ad4e" providerId="ADAL" clId="{D5FD8459-2B5C-48A5-9673-8D128202ED48}" dt="2025-12-31T05:58:13.333" v="35913" actId="478"/>
          <ac:spMkLst>
            <pc:docMk/>
            <pc:sldMk cId="2288097912" sldId="4666"/>
            <ac:spMk id="7" creationId="{82AAE427-07F7-F66F-7A8B-6A8EF7B20DF1}"/>
          </ac:spMkLst>
        </pc:spChg>
        <pc:spChg chg="mod">
          <ac:chgData name="Yoel Kortick" userId="167978f5-7f40-4909-85d5-d4149554ad4e" providerId="ADAL" clId="{D5FD8459-2B5C-48A5-9673-8D128202ED48}" dt="2025-12-31T05:58:42.691" v="36031" actId="1037"/>
          <ac:spMkLst>
            <pc:docMk/>
            <pc:sldMk cId="2288097912" sldId="4666"/>
            <ac:spMk id="8" creationId="{0185A44D-71C1-A5FF-513C-13AB3A15AFBB}"/>
          </ac:spMkLst>
        </pc:spChg>
        <pc:spChg chg="del">
          <ac:chgData name="Yoel Kortick" userId="167978f5-7f40-4909-85d5-d4149554ad4e" providerId="ADAL" clId="{D5FD8459-2B5C-48A5-9673-8D128202ED48}" dt="2025-12-31T05:58:11.524" v="35912" actId="478"/>
          <ac:spMkLst>
            <pc:docMk/>
            <pc:sldMk cId="2288097912" sldId="4666"/>
            <ac:spMk id="12" creationId="{4A96A8CA-FA16-8FBE-072B-D8CE1A721162}"/>
          </ac:spMkLst>
        </pc:spChg>
        <pc:picChg chg="add mod ord">
          <ac:chgData name="Yoel Kortick" userId="167978f5-7f40-4909-85d5-d4149554ad4e" providerId="ADAL" clId="{D5FD8459-2B5C-48A5-9673-8D128202ED48}" dt="2025-12-31T05:58:45.335" v="36032" actId="208"/>
          <ac:picMkLst>
            <pc:docMk/>
            <pc:sldMk cId="2288097912" sldId="4666"/>
            <ac:picMk id="3" creationId="{5EF57DFC-4DB2-5054-6194-1CEEA97BDA14}"/>
          </ac:picMkLst>
        </pc:picChg>
        <pc:picChg chg="del">
          <ac:chgData name="Yoel Kortick" userId="167978f5-7f40-4909-85d5-d4149554ad4e" providerId="ADAL" clId="{D5FD8459-2B5C-48A5-9673-8D128202ED48}" dt="2025-12-31T05:58:01.573" v="35908" actId="478"/>
          <ac:picMkLst>
            <pc:docMk/>
            <pc:sldMk cId="2288097912" sldId="4666"/>
            <ac:picMk id="5" creationId="{AD71BBEC-75E8-D188-5C69-FF8C5B0ED7CD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2:15:51.087" v="39631"/>
        <pc:sldMkLst>
          <pc:docMk/>
          <pc:sldMk cId="3028804848" sldId="4667"/>
        </pc:sldMkLst>
        <pc:spChg chg="add mod">
          <ac:chgData name="Yoel Kortick" userId="167978f5-7f40-4909-85d5-d4149554ad4e" providerId="ADAL" clId="{D5FD8459-2B5C-48A5-9673-8D128202ED48}" dt="2025-12-31T10:58:11.027" v="36806" actId="1076"/>
          <ac:spMkLst>
            <pc:docMk/>
            <pc:sldMk cId="3028804848" sldId="4667"/>
            <ac:spMk id="5" creationId="{A3472298-1666-9CA2-0BC6-6B0A2881252E}"/>
          </ac:spMkLst>
        </pc:spChg>
        <pc:spChg chg="mod">
          <ac:chgData name="Yoel Kortick" userId="167978f5-7f40-4909-85d5-d4149554ad4e" providerId="ADAL" clId="{D5FD8459-2B5C-48A5-9673-8D128202ED48}" dt="2025-12-31T11:04:05.914" v="37088"/>
          <ac:spMkLst>
            <pc:docMk/>
            <pc:sldMk cId="3028804848" sldId="4667"/>
            <ac:spMk id="10" creationId="{BCE2B90D-3F3C-798E-3353-EE414F113E97}"/>
          </ac:spMkLst>
        </pc:spChg>
        <pc:spChg chg="mod">
          <ac:chgData name="Yoel Kortick" userId="167978f5-7f40-4909-85d5-d4149554ad4e" providerId="ADAL" clId="{D5FD8459-2B5C-48A5-9673-8D128202ED48}" dt="2025-12-31T12:15:51.087" v="39631"/>
          <ac:spMkLst>
            <pc:docMk/>
            <pc:sldMk cId="3028804848" sldId="4667"/>
            <ac:spMk id="11" creationId="{BF0B2124-FD75-83DE-6B92-6EF14CD0B9EC}"/>
          </ac:spMkLst>
        </pc:spChg>
        <pc:picChg chg="add mod ord">
          <ac:chgData name="Yoel Kortick" userId="167978f5-7f40-4909-85d5-d4149554ad4e" providerId="ADAL" clId="{D5FD8459-2B5C-48A5-9673-8D128202ED48}" dt="2025-12-31T10:58:07.024" v="36805" actId="208"/>
          <ac:picMkLst>
            <pc:docMk/>
            <pc:sldMk cId="3028804848" sldId="4667"/>
            <ac:picMk id="3" creationId="{8CFE6907-4C75-99BC-C3B3-65C2CF69BB56}"/>
          </ac:picMkLst>
        </pc:picChg>
        <pc:picChg chg="del">
          <ac:chgData name="Yoel Kortick" userId="167978f5-7f40-4909-85d5-d4149554ad4e" providerId="ADAL" clId="{D5FD8459-2B5C-48A5-9673-8D128202ED48}" dt="2025-12-31T06:39:42.179" v="36057" actId="478"/>
          <ac:picMkLst>
            <pc:docMk/>
            <pc:sldMk cId="3028804848" sldId="4667"/>
            <ac:picMk id="3" creationId="{EE08F4F7-4367-47A4-945A-FC25DACE5C69}"/>
          </ac:picMkLst>
        </pc:picChg>
        <pc:picChg chg="add del">
          <ac:chgData name="Yoel Kortick" userId="167978f5-7f40-4909-85d5-d4149554ad4e" providerId="ADAL" clId="{D5FD8459-2B5C-48A5-9673-8D128202ED48}" dt="2025-12-31T10:57:35.404" v="36797" actId="478"/>
          <ac:picMkLst>
            <pc:docMk/>
            <pc:sldMk cId="3028804848" sldId="4667"/>
            <ac:picMk id="4" creationId="{B8E32579-96B5-F5B5-642E-29C4D79E674A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08:17.223" v="37290" actId="14100"/>
        <pc:sldMkLst>
          <pc:docMk/>
          <pc:sldMk cId="3843496680" sldId="4668"/>
        </pc:sldMkLst>
        <pc:spChg chg="add mod">
          <ac:chgData name="Yoel Kortick" userId="167978f5-7f40-4909-85d5-d4149554ad4e" providerId="ADAL" clId="{D5FD8459-2B5C-48A5-9673-8D128202ED48}" dt="2025-12-31T11:08:17.223" v="37290" actId="14100"/>
          <ac:spMkLst>
            <pc:docMk/>
            <pc:sldMk cId="3843496680" sldId="4668"/>
            <ac:spMk id="5" creationId="{A86896F9-7BCE-7330-09D4-D4B4BEE4F458}"/>
          </ac:spMkLst>
        </pc:spChg>
        <pc:spChg chg="mod">
          <ac:chgData name="Yoel Kortick" userId="167978f5-7f40-4909-85d5-d4149554ad4e" providerId="ADAL" clId="{D5FD8459-2B5C-48A5-9673-8D128202ED48}" dt="2025-12-31T11:04:09.237" v="37089"/>
          <ac:spMkLst>
            <pc:docMk/>
            <pc:sldMk cId="3843496680" sldId="4668"/>
            <ac:spMk id="10" creationId="{47ABFD33-5EA2-99CC-20ED-7D6EC6A18716}"/>
          </ac:spMkLst>
        </pc:spChg>
        <pc:spChg chg="mod">
          <ac:chgData name="Yoel Kortick" userId="167978f5-7f40-4909-85d5-d4149554ad4e" providerId="ADAL" clId="{D5FD8459-2B5C-48A5-9673-8D128202ED48}" dt="2025-12-31T10:59:02.562" v="36865" actId="20577"/>
          <ac:spMkLst>
            <pc:docMk/>
            <pc:sldMk cId="3843496680" sldId="4668"/>
            <ac:spMk id="11" creationId="{055F5FA1-9F7A-F50C-6DD4-8BF226B999BB}"/>
          </ac:spMkLst>
        </pc:spChg>
        <pc:picChg chg="add del">
          <ac:chgData name="Yoel Kortick" userId="167978f5-7f40-4909-85d5-d4149554ad4e" providerId="ADAL" clId="{D5FD8459-2B5C-48A5-9673-8D128202ED48}" dt="2025-12-31T10:59:04.473" v="36866" actId="478"/>
          <ac:picMkLst>
            <pc:docMk/>
            <pc:sldMk cId="3843496680" sldId="4668"/>
            <ac:picMk id="3" creationId="{CFE24E9D-52BF-9058-2F1F-23DF0F269C4F}"/>
          </ac:picMkLst>
        </pc:picChg>
        <pc:picChg chg="del">
          <ac:chgData name="Yoel Kortick" userId="167978f5-7f40-4909-85d5-d4149554ad4e" providerId="ADAL" clId="{D5FD8459-2B5C-48A5-9673-8D128202ED48}" dt="2025-12-31T06:40:11.022" v="36060" actId="478"/>
          <ac:picMkLst>
            <pc:docMk/>
            <pc:sldMk cId="3843496680" sldId="4668"/>
            <ac:picMk id="4" creationId="{32BA1448-DB26-BBBB-299F-B6521AB91509}"/>
          </ac:picMkLst>
        </pc:picChg>
        <pc:picChg chg="add mod">
          <ac:chgData name="Yoel Kortick" userId="167978f5-7f40-4909-85d5-d4149554ad4e" providerId="ADAL" clId="{D5FD8459-2B5C-48A5-9673-8D128202ED48}" dt="2025-12-31T11:08:11.914" v="37288" actId="1076"/>
          <ac:picMkLst>
            <pc:docMk/>
            <pc:sldMk cId="3843496680" sldId="4668"/>
            <ac:picMk id="4" creationId="{A6A98A9A-6220-1667-1268-AB2656073700}"/>
          </ac:picMkLst>
        </pc:picChg>
      </pc:sldChg>
      <pc:sldChg chg="modSp add mod">
        <pc:chgData name="Yoel Kortick" userId="167978f5-7f40-4909-85d5-d4149554ad4e" providerId="ADAL" clId="{D5FD8459-2B5C-48A5-9673-8D128202ED48}" dt="2025-12-31T12:08:38.058" v="39570" actId="20577"/>
        <pc:sldMkLst>
          <pc:docMk/>
          <pc:sldMk cId="3774790589" sldId="4669"/>
        </pc:sldMkLst>
        <pc:spChg chg="mod">
          <ac:chgData name="Yoel Kortick" userId="167978f5-7f40-4909-85d5-d4149554ad4e" providerId="ADAL" clId="{D5FD8459-2B5C-48A5-9673-8D128202ED48}" dt="2025-12-31T12:08:38.058" v="39570" actId="20577"/>
          <ac:spMkLst>
            <pc:docMk/>
            <pc:sldMk cId="3774790589" sldId="4669"/>
            <ac:spMk id="11" creationId="{2AC3CC5F-B675-BAC8-27FD-45D45453FCE4}"/>
          </ac:spMkLst>
        </pc:spChg>
      </pc:sldChg>
      <pc:sldChg chg="addSp delSp modSp add mod">
        <pc:chgData name="Yoel Kortick" userId="167978f5-7f40-4909-85d5-d4149554ad4e" providerId="ADAL" clId="{D5FD8459-2B5C-48A5-9673-8D128202ED48}" dt="2025-12-31T10:56:22.774" v="36694" actId="1036"/>
        <pc:sldMkLst>
          <pc:docMk/>
          <pc:sldMk cId="3015679299" sldId="4670"/>
        </pc:sldMkLst>
        <pc:spChg chg="mod">
          <ac:chgData name="Yoel Kortick" userId="167978f5-7f40-4909-85d5-d4149554ad4e" providerId="ADAL" clId="{D5FD8459-2B5C-48A5-9673-8D128202ED48}" dt="2025-12-31T10:56:16.084" v="36651" actId="14100"/>
          <ac:spMkLst>
            <pc:docMk/>
            <pc:sldMk cId="3015679299" sldId="4670"/>
            <ac:spMk id="5" creationId="{0E5F5BE9-E021-2FF8-46C6-5255EAB3C3D3}"/>
          </ac:spMkLst>
        </pc:spChg>
        <pc:spChg chg="add mod">
          <ac:chgData name="Yoel Kortick" userId="167978f5-7f40-4909-85d5-d4149554ad4e" providerId="ADAL" clId="{D5FD8459-2B5C-48A5-9673-8D128202ED48}" dt="2025-12-31T10:56:22.774" v="36694" actId="1036"/>
          <ac:spMkLst>
            <pc:docMk/>
            <pc:sldMk cId="3015679299" sldId="4670"/>
            <ac:spMk id="6" creationId="{190CE424-43C3-652E-E0DB-8448CC2E3A3D}"/>
          </ac:spMkLst>
        </pc:spChg>
        <pc:spChg chg="mod">
          <ac:chgData name="Yoel Kortick" userId="167978f5-7f40-4909-85d5-d4149554ad4e" providerId="ADAL" clId="{D5FD8459-2B5C-48A5-9673-8D128202ED48}" dt="2025-12-31T10:56:00.807" v="36642" actId="6549"/>
          <ac:spMkLst>
            <pc:docMk/>
            <pc:sldMk cId="3015679299" sldId="4670"/>
            <ac:spMk id="11" creationId="{CED00D8E-2C82-ECEF-4D70-1D68CBA78AD2}"/>
          </ac:spMkLst>
        </pc:spChg>
        <pc:picChg chg="add mod ord">
          <ac:chgData name="Yoel Kortick" userId="167978f5-7f40-4909-85d5-d4149554ad4e" providerId="ADAL" clId="{D5FD8459-2B5C-48A5-9673-8D128202ED48}" dt="2025-12-31T10:56:09.865" v="36649" actId="167"/>
          <ac:picMkLst>
            <pc:docMk/>
            <pc:sldMk cId="3015679299" sldId="4670"/>
            <ac:picMk id="3" creationId="{ADD959D7-F4AD-648A-FC02-6F6E3D5EEE28}"/>
          </ac:picMkLst>
        </pc:picChg>
        <pc:picChg chg="del">
          <ac:chgData name="Yoel Kortick" userId="167978f5-7f40-4909-85d5-d4149554ad4e" providerId="ADAL" clId="{D5FD8459-2B5C-48A5-9673-8D128202ED48}" dt="2025-12-31T10:56:02.088" v="36643" actId="478"/>
          <ac:picMkLst>
            <pc:docMk/>
            <pc:sldMk cId="3015679299" sldId="4670"/>
            <ac:picMk id="4" creationId="{2F4362CC-DE6E-AA39-C81A-29B17B54D189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08:02.818" v="37285" actId="14100"/>
        <pc:sldMkLst>
          <pc:docMk/>
          <pc:sldMk cId="789478079" sldId="4671"/>
        </pc:sldMkLst>
        <pc:spChg chg="mod">
          <ac:chgData name="Yoel Kortick" userId="167978f5-7f40-4909-85d5-d4149554ad4e" providerId="ADAL" clId="{D5FD8459-2B5C-48A5-9673-8D128202ED48}" dt="2025-12-31T11:08:02.818" v="37285" actId="14100"/>
          <ac:spMkLst>
            <pc:docMk/>
            <pc:sldMk cId="789478079" sldId="4671"/>
            <ac:spMk id="5" creationId="{6BE90629-A822-9633-34D0-753F52A2D50B}"/>
          </ac:spMkLst>
        </pc:spChg>
        <pc:spChg chg="mod">
          <ac:chgData name="Yoel Kortick" userId="167978f5-7f40-4909-85d5-d4149554ad4e" providerId="ADAL" clId="{D5FD8459-2B5C-48A5-9673-8D128202ED48}" dt="2025-12-31T11:04:11.688" v="37090"/>
          <ac:spMkLst>
            <pc:docMk/>
            <pc:sldMk cId="789478079" sldId="4671"/>
            <ac:spMk id="10" creationId="{A02B2309-07C7-64E6-5675-8E5734507D3A}"/>
          </ac:spMkLst>
        </pc:spChg>
        <pc:spChg chg="mod">
          <ac:chgData name="Yoel Kortick" userId="167978f5-7f40-4909-85d5-d4149554ad4e" providerId="ADAL" clId="{D5FD8459-2B5C-48A5-9673-8D128202ED48}" dt="2025-12-31T11:00:13.898" v="36904" actId="6549"/>
          <ac:spMkLst>
            <pc:docMk/>
            <pc:sldMk cId="789478079" sldId="4671"/>
            <ac:spMk id="11" creationId="{8A58DB53-E788-2053-EEEF-504E35B9D120}"/>
          </ac:spMkLst>
        </pc:spChg>
        <pc:picChg chg="add mod ord">
          <ac:chgData name="Yoel Kortick" userId="167978f5-7f40-4909-85d5-d4149554ad4e" providerId="ADAL" clId="{D5FD8459-2B5C-48A5-9673-8D128202ED48}" dt="2025-12-31T11:08:00.324" v="37284" actId="1076"/>
          <ac:picMkLst>
            <pc:docMk/>
            <pc:sldMk cId="789478079" sldId="4671"/>
            <ac:picMk id="3" creationId="{58F79CD9-5A0E-C8AF-8CD9-76E8E8224A9A}"/>
          </ac:picMkLst>
        </pc:picChg>
        <pc:picChg chg="del">
          <ac:chgData name="Yoel Kortick" userId="167978f5-7f40-4909-85d5-d4149554ad4e" providerId="ADAL" clId="{D5FD8459-2B5C-48A5-9673-8D128202ED48}" dt="2025-12-31T11:00:19.466" v="36905" actId="478"/>
          <ac:picMkLst>
            <pc:docMk/>
            <pc:sldMk cId="789478079" sldId="4671"/>
            <ac:picMk id="4" creationId="{5384592C-D04E-D66E-5BC1-FDE8C3E9E6B2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07:47.224" v="37281" actId="14100"/>
        <pc:sldMkLst>
          <pc:docMk/>
          <pc:sldMk cId="2090710693" sldId="4672"/>
        </pc:sldMkLst>
        <pc:spChg chg="mod">
          <ac:chgData name="Yoel Kortick" userId="167978f5-7f40-4909-85d5-d4149554ad4e" providerId="ADAL" clId="{D5FD8459-2B5C-48A5-9673-8D128202ED48}" dt="2025-12-31T11:07:47.224" v="37281" actId="14100"/>
          <ac:spMkLst>
            <pc:docMk/>
            <pc:sldMk cId="2090710693" sldId="4672"/>
            <ac:spMk id="5" creationId="{1FBF8676-A165-8D79-D47C-177F3766F91A}"/>
          </ac:spMkLst>
        </pc:spChg>
        <pc:spChg chg="mod">
          <ac:chgData name="Yoel Kortick" userId="167978f5-7f40-4909-85d5-d4149554ad4e" providerId="ADAL" clId="{D5FD8459-2B5C-48A5-9673-8D128202ED48}" dt="2025-12-31T11:04:13.014" v="37091"/>
          <ac:spMkLst>
            <pc:docMk/>
            <pc:sldMk cId="2090710693" sldId="4672"/>
            <ac:spMk id="10" creationId="{1A19C5FF-23A6-1B18-80E6-A8560268BE40}"/>
          </ac:spMkLst>
        </pc:spChg>
        <pc:spChg chg="mod">
          <ac:chgData name="Yoel Kortick" userId="167978f5-7f40-4909-85d5-d4149554ad4e" providerId="ADAL" clId="{D5FD8459-2B5C-48A5-9673-8D128202ED48}" dt="2025-12-31T11:00:52.583" v="36959" actId="20577"/>
          <ac:spMkLst>
            <pc:docMk/>
            <pc:sldMk cId="2090710693" sldId="4672"/>
            <ac:spMk id="11" creationId="{B0A89858-3ADB-8D29-1DC6-51484D91010D}"/>
          </ac:spMkLst>
        </pc:spChg>
        <pc:picChg chg="add del mod">
          <ac:chgData name="Yoel Kortick" userId="167978f5-7f40-4909-85d5-d4149554ad4e" providerId="ADAL" clId="{D5FD8459-2B5C-48A5-9673-8D128202ED48}" dt="2025-12-31T11:07:39.744" v="37279" actId="1035"/>
          <ac:picMkLst>
            <pc:docMk/>
            <pc:sldMk cId="2090710693" sldId="4672"/>
            <ac:picMk id="3" creationId="{BEBDF487-0A7B-B313-1ADD-A9F6903D73F5}"/>
          </ac:picMkLst>
        </pc:picChg>
      </pc:sldChg>
      <pc:sldChg chg="modSp add mod">
        <pc:chgData name="Yoel Kortick" userId="167978f5-7f40-4909-85d5-d4149554ad4e" providerId="ADAL" clId="{D5FD8459-2B5C-48A5-9673-8D128202ED48}" dt="2025-12-31T11:03:53.931" v="37087" actId="20577"/>
        <pc:sldMkLst>
          <pc:docMk/>
          <pc:sldMk cId="2787639723" sldId="4673"/>
        </pc:sldMkLst>
        <pc:spChg chg="mod">
          <ac:chgData name="Yoel Kortick" userId="167978f5-7f40-4909-85d5-d4149554ad4e" providerId="ADAL" clId="{D5FD8459-2B5C-48A5-9673-8D128202ED48}" dt="2025-12-31T11:03:53.931" v="37087" actId="20577"/>
          <ac:spMkLst>
            <pc:docMk/>
            <pc:sldMk cId="2787639723" sldId="4673"/>
            <ac:spMk id="16" creationId="{7C4641CD-A435-576E-D6B0-E7E4FA59234F}"/>
          </ac:spMkLst>
        </pc:spChg>
      </pc:sldChg>
      <pc:sldChg chg="modSp add mod">
        <pc:chgData name="Yoel Kortick" userId="167978f5-7f40-4909-85d5-d4149554ad4e" providerId="ADAL" clId="{D5FD8459-2B5C-48A5-9673-8D128202ED48}" dt="2025-12-31T11:04:38.079" v="37104" actId="20577"/>
        <pc:sldMkLst>
          <pc:docMk/>
          <pc:sldMk cId="3066449201" sldId="4674"/>
        </pc:sldMkLst>
        <pc:spChg chg="mod">
          <ac:chgData name="Yoel Kortick" userId="167978f5-7f40-4909-85d5-d4149554ad4e" providerId="ADAL" clId="{D5FD8459-2B5C-48A5-9673-8D128202ED48}" dt="2025-12-31T11:04:38.079" v="37104" actId="20577"/>
          <ac:spMkLst>
            <pc:docMk/>
            <pc:sldMk cId="3066449201" sldId="4674"/>
            <ac:spMk id="16" creationId="{B8EC641C-661A-F419-7BEA-AC9BA05D65F2}"/>
          </ac:spMkLst>
        </pc:spChg>
      </pc:sldChg>
      <pc:sldChg chg="addSp delSp modSp add mod">
        <pc:chgData name="Yoel Kortick" userId="167978f5-7f40-4909-85d5-d4149554ad4e" providerId="ADAL" clId="{D5FD8459-2B5C-48A5-9673-8D128202ED48}" dt="2025-12-31T12:15:51.087" v="39631"/>
        <pc:sldMkLst>
          <pc:docMk/>
          <pc:sldMk cId="139469505" sldId="4675"/>
        </pc:sldMkLst>
        <pc:spChg chg="mod">
          <ac:chgData name="Yoel Kortick" userId="167978f5-7f40-4909-85d5-d4149554ad4e" providerId="ADAL" clId="{D5FD8459-2B5C-48A5-9673-8D128202ED48}" dt="2025-12-31T11:07:21.325" v="37241" actId="1036"/>
          <ac:spMkLst>
            <pc:docMk/>
            <pc:sldMk cId="139469505" sldId="4675"/>
            <ac:spMk id="5" creationId="{699E32AC-4BB0-EEEA-CF41-87242E4371EB}"/>
          </ac:spMkLst>
        </pc:spChg>
        <pc:spChg chg="mod">
          <ac:chgData name="Yoel Kortick" userId="167978f5-7f40-4909-85d5-d4149554ad4e" providerId="ADAL" clId="{D5FD8459-2B5C-48A5-9673-8D128202ED48}" dt="2025-12-31T11:04:45.684" v="37110" actId="6549"/>
          <ac:spMkLst>
            <pc:docMk/>
            <pc:sldMk cId="139469505" sldId="4675"/>
            <ac:spMk id="10" creationId="{96AAD9E1-14FB-B741-9CDF-A972832182AE}"/>
          </ac:spMkLst>
        </pc:spChg>
        <pc:spChg chg="mod">
          <ac:chgData name="Yoel Kortick" userId="167978f5-7f40-4909-85d5-d4149554ad4e" providerId="ADAL" clId="{D5FD8459-2B5C-48A5-9673-8D128202ED48}" dt="2025-12-31T12:15:51.087" v="39631"/>
          <ac:spMkLst>
            <pc:docMk/>
            <pc:sldMk cId="139469505" sldId="4675"/>
            <ac:spMk id="11" creationId="{C3486C00-59AF-9787-6571-746675503E60}"/>
          </ac:spMkLst>
        </pc:spChg>
        <pc:picChg chg="del">
          <ac:chgData name="Yoel Kortick" userId="167978f5-7f40-4909-85d5-d4149554ad4e" providerId="ADAL" clId="{D5FD8459-2B5C-48A5-9673-8D128202ED48}" dt="2025-12-31T11:08:45.404" v="37291" actId="478"/>
          <ac:picMkLst>
            <pc:docMk/>
            <pc:sldMk cId="139469505" sldId="4675"/>
            <ac:picMk id="3" creationId="{8E86FD05-7DB5-E2FA-92D7-D18B2D34296A}"/>
          </ac:picMkLst>
        </pc:picChg>
        <pc:picChg chg="add mod ord">
          <ac:chgData name="Yoel Kortick" userId="167978f5-7f40-4909-85d5-d4149554ad4e" providerId="ADAL" clId="{D5FD8459-2B5C-48A5-9673-8D128202ED48}" dt="2025-12-31T11:08:58.168" v="37296" actId="208"/>
          <ac:picMkLst>
            <pc:docMk/>
            <pc:sldMk cId="139469505" sldId="4675"/>
            <ac:picMk id="4" creationId="{71FE3694-970C-A88C-402E-63A2E862D839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09:35.834" v="37311" actId="208"/>
        <pc:sldMkLst>
          <pc:docMk/>
          <pc:sldMk cId="2999965674" sldId="4676"/>
        </pc:sldMkLst>
        <pc:spChg chg="mod">
          <ac:chgData name="Yoel Kortick" userId="167978f5-7f40-4909-85d5-d4149554ad4e" providerId="ADAL" clId="{D5FD8459-2B5C-48A5-9673-8D128202ED48}" dt="2025-12-31T11:09:34.134" v="37310" actId="14100"/>
          <ac:spMkLst>
            <pc:docMk/>
            <pc:sldMk cId="2999965674" sldId="4676"/>
            <ac:spMk id="5" creationId="{4D58960E-F5BF-6CC5-C498-AB5DD1CEA485}"/>
          </ac:spMkLst>
        </pc:spChg>
        <pc:spChg chg="mod">
          <ac:chgData name="Yoel Kortick" userId="167978f5-7f40-4909-85d5-d4149554ad4e" providerId="ADAL" clId="{D5FD8459-2B5C-48A5-9673-8D128202ED48}" dt="2025-12-31T11:04:51.486" v="37111"/>
          <ac:spMkLst>
            <pc:docMk/>
            <pc:sldMk cId="2999965674" sldId="4676"/>
            <ac:spMk id="10" creationId="{10DBF1B0-33AF-7298-7FCC-9C1AD226D339}"/>
          </ac:spMkLst>
        </pc:spChg>
        <pc:picChg chg="add mod ord">
          <ac:chgData name="Yoel Kortick" userId="167978f5-7f40-4909-85d5-d4149554ad4e" providerId="ADAL" clId="{D5FD8459-2B5C-48A5-9673-8D128202ED48}" dt="2025-12-31T11:09:35.834" v="37311" actId="208"/>
          <ac:picMkLst>
            <pc:docMk/>
            <pc:sldMk cId="2999965674" sldId="4676"/>
            <ac:picMk id="3" creationId="{A045AC58-74D7-2892-0020-FAF5678E14B6}"/>
          </ac:picMkLst>
        </pc:picChg>
        <pc:picChg chg="del">
          <ac:chgData name="Yoel Kortick" userId="167978f5-7f40-4909-85d5-d4149554ad4e" providerId="ADAL" clId="{D5FD8459-2B5C-48A5-9673-8D128202ED48}" dt="2025-12-31T11:09:16.328" v="37297" actId="478"/>
          <ac:picMkLst>
            <pc:docMk/>
            <pc:sldMk cId="2999965674" sldId="4676"/>
            <ac:picMk id="4" creationId="{1547B35D-D5F4-DDCA-4EAF-E137E132D55E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10:13.994" v="37324" actId="208"/>
        <pc:sldMkLst>
          <pc:docMk/>
          <pc:sldMk cId="204371361" sldId="4677"/>
        </pc:sldMkLst>
        <pc:spChg chg="mod">
          <ac:chgData name="Yoel Kortick" userId="167978f5-7f40-4909-85d5-d4149554ad4e" providerId="ADAL" clId="{D5FD8459-2B5C-48A5-9673-8D128202ED48}" dt="2025-12-31T11:10:11.666" v="37323" actId="1037"/>
          <ac:spMkLst>
            <pc:docMk/>
            <pc:sldMk cId="204371361" sldId="4677"/>
            <ac:spMk id="5" creationId="{822F1947-EC4B-ABEA-FEF3-39F284B41FBF}"/>
          </ac:spMkLst>
        </pc:spChg>
        <pc:spChg chg="mod">
          <ac:chgData name="Yoel Kortick" userId="167978f5-7f40-4909-85d5-d4149554ad4e" providerId="ADAL" clId="{D5FD8459-2B5C-48A5-9673-8D128202ED48}" dt="2025-12-31T11:04:54.791" v="37112"/>
          <ac:spMkLst>
            <pc:docMk/>
            <pc:sldMk cId="204371361" sldId="4677"/>
            <ac:spMk id="10" creationId="{09DA1725-B716-1EB6-6D63-785287D1968C}"/>
          </ac:spMkLst>
        </pc:spChg>
        <pc:picChg chg="del">
          <ac:chgData name="Yoel Kortick" userId="167978f5-7f40-4909-85d5-d4149554ad4e" providerId="ADAL" clId="{D5FD8459-2B5C-48A5-9673-8D128202ED48}" dt="2025-12-31T11:09:56.624" v="37312" actId="478"/>
          <ac:picMkLst>
            <pc:docMk/>
            <pc:sldMk cId="204371361" sldId="4677"/>
            <ac:picMk id="3" creationId="{518E3A27-5055-B577-5883-4F7AADB937DF}"/>
          </ac:picMkLst>
        </pc:picChg>
        <pc:picChg chg="add mod ord">
          <ac:chgData name="Yoel Kortick" userId="167978f5-7f40-4909-85d5-d4149554ad4e" providerId="ADAL" clId="{D5FD8459-2B5C-48A5-9673-8D128202ED48}" dt="2025-12-31T11:10:13.994" v="37324" actId="208"/>
          <ac:picMkLst>
            <pc:docMk/>
            <pc:sldMk cId="204371361" sldId="4677"/>
            <ac:picMk id="4" creationId="{81BDCB51-E9B6-48C3-ECD9-0F704E82425B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12:07.064" v="37347" actId="1038"/>
        <pc:sldMkLst>
          <pc:docMk/>
          <pc:sldMk cId="2434218328" sldId="4678"/>
        </pc:sldMkLst>
        <pc:spChg chg="mod">
          <ac:chgData name="Yoel Kortick" userId="167978f5-7f40-4909-85d5-d4149554ad4e" providerId="ADAL" clId="{D5FD8459-2B5C-48A5-9673-8D128202ED48}" dt="2025-12-31T11:12:07.064" v="37347" actId="1038"/>
          <ac:spMkLst>
            <pc:docMk/>
            <pc:sldMk cId="2434218328" sldId="4678"/>
            <ac:spMk id="5" creationId="{68E5BD24-2FB4-9123-0CC8-A9ED7F3C384E}"/>
          </ac:spMkLst>
        </pc:spChg>
        <pc:spChg chg="mod">
          <ac:chgData name="Yoel Kortick" userId="167978f5-7f40-4909-85d5-d4149554ad4e" providerId="ADAL" clId="{D5FD8459-2B5C-48A5-9673-8D128202ED48}" dt="2025-12-31T11:04:57.621" v="37113"/>
          <ac:spMkLst>
            <pc:docMk/>
            <pc:sldMk cId="2434218328" sldId="4678"/>
            <ac:spMk id="10" creationId="{EB8B8E5B-3ED7-3506-1DC0-E26909CC4A29}"/>
          </ac:spMkLst>
        </pc:spChg>
        <pc:picChg chg="add mod ord">
          <ac:chgData name="Yoel Kortick" userId="167978f5-7f40-4909-85d5-d4149554ad4e" providerId="ADAL" clId="{D5FD8459-2B5C-48A5-9673-8D128202ED48}" dt="2025-12-31T11:11:58.930" v="37341" actId="167"/>
          <ac:picMkLst>
            <pc:docMk/>
            <pc:sldMk cId="2434218328" sldId="4678"/>
            <ac:picMk id="2" creationId="{62AE4256-2BDD-0106-6B6B-6C2A5F8B7B11}"/>
          </ac:picMkLst>
        </pc:picChg>
        <pc:picChg chg="del">
          <ac:chgData name="Yoel Kortick" userId="167978f5-7f40-4909-85d5-d4149554ad4e" providerId="ADAL" clId="{D5FD8459-2B5C-48A5-9673-8D128202ED48}" dt="2025-12-31T11:11:54.724" v="37339" actId="478"/>
          <ac:picMkLst>
            <pc:docMk/>
            <pc:sldMk cId="2434218328" sldId="4678"/>
            <ac:picMk id="3" creationId="{D3D6DD1F-F9C9-725A-2AC3-17D3D6F5A4EA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13:01.675" v="37351" actId="208"/>
        <pc:sldMkLst>
          <pc:docMk/>
          <pc:sldMk cId="1432519656" sldId="4679"/>
        </pc:sldMkLst>
        <pc:spChg chg="mod">
          <ac:chgData name="Yoel Kortick" userId="167978f5-7f40-4909-85d5-d4149554ad4e" providerId="ADAL" clId="{D5FD8459-2B5C-48A5-9673-8D128202ED48}" dt="2025-12-31T11:05:00.466" v="37114"/>
          <ac:spMkLst>
            <pc:docMk/>
            <pc:sldMk cId="1432519656" sldId="4679"/>
            <ac:spMk id="10" creationId="{089D33E0-9DBB-BEE7-E6EC-C48B2373820A}"/>
          </ac:spMkLst>
        </pc:spChg>
        <pc:picChg chg="del">
          <ac:chgData name="Yoel Kortick" userId="167978f5-7f40-4909-85d5-d4149554ad4e" providerId="ADAL" clId="{D5FD8459-2B5C-48A5-9673-8D128202ED48}" dt="2025-12-31T11:12:54.512" v="37348" actId="478"/>
          <ac:picMkLst>
            <pc:docMk/>
            <pc:sldMk cId="1432519656" sldId="4679"/>
            <ac:picMk id="3" creationId="{BA8E3A94-7825-F82C-8B1B-DE38C9D3B897}"/>
          </ac:picMkLst>
        </pc:picChg>
        <pc:picChg chg="add mod ord">
          <ac:chgData name="Yoel Kortick" userId="167978f5-7f40-4909-85d5-d4149554ad4e" providerId="ADAL" clId="{D5FD8459-2B5C-48A5-9673-8D128202ED48}" dt="2025-12-31T11:13:01.675" v="37351" actId="208"/>
          <ac:picMkLst>
            <pc:docMk/>
            <pc:sldMk cId="1432519656" sldId="4679"/>
            <ac:picMk id="4" creationId="{0BEEDB54-5AA4-42B1-3626-B03A6E1613E0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13:49.709" v="37354" actId="208"/>
        <pc:sldMkLst>
          <pc:docMk/>
          <pc:sldMk cId="2153987527" sldId="4680"/>
        </pc:sldMkLst>
        <pc:spChg chg="mod">
          <ac:chgData name="Yoel Kortick" userId="167978f5-7f40-4909-85d5-d4149554ad4e" providerId="ADAL" clId="{D5FD8459-2B5C-48A5-9673-8D128202ED48}" dt="2025-12-31T11:05:03.589" v="37115"/>
          <ac:spMkLst>
            <pc:docMk/>
            <pc:sldMk cId="2153987527" sldId="4680"/>
            <ac:spMk id="10" creationId="{14CD91DC-4D5B-6CDE-6000-370D630B4BAC}"/>
          </ac:spMkLst>
        </pc:spChg>
        <pc:picChg chg="add mod">
          <ac:chgData name="Yoel Kortick" userId="167978f5-7f40-4909-85d5-d4149554ad4e" providerId="ADAL" clId="{D5FD8459-2B5C-48A5-9673-8D128202ED48}" dt="2025-12-31T11:13:49.709" v="37354" actId="208"/>
          <ac:picMkLst>
            <pc:docMk/>
            <pc:sldMk cId="2153987527" sldId="4680"/>
            <ac:picMk id="3" creationId="{A9D9FB38-B542-4CC8-93AF-DF75F7524089}"/>
          </ac:picMkLst>
        </pc:picChg>
        <pc:picChg chg="del">
          <ac:chgData name="Yoel Kortick" userId="167978f5-7f40-4909-85d5-d4149554ad4e" providerId="ADAL" clId="{D5FD8459-2B5C-48A5-9673-8D128202ED48}" dt="2025-12-31T11:13:46.458" v="37352" actId="478"/>
          <ac:picMkLst>
            <pc:docMk/>
            <pc:sldMk cId="2153987527" sldId="4680"/>
            <ac:picMk id="4" creationId="{81643890-CD49-BDA0-CA03-F314A4C7D876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1:11:03.833" v="37338" actId="208"/>
        <pc:sldMkLst>
          <pc:docMk/>
          <pc:sldMk cId="2035875545" sldId="4681"/>
        </pc:sldMkLst>
        <pc:spChg chg="mod">
          <ac:chgData name="Yoel Kortick" userId="167978f5-7f40-4909-85d5-d4149554ad4e" providerId="ADAL" clId="{D5FD8459-2B5C-48A5-9673-8D128202ED48}" dt="2025-12-31T11:11:02.244" v="37337" actId="14100"/>
          <ac:spMkLst>
            <pc:docMk/>
            <pc:sldMk cId="2035875545" sldId="4681"/>
            <ac:spMk id="5" creationId="{0F68FFCC-2E32-50E2-ABEC-055130A266C6}"/>
          </ac:spMkLst>
        </pc:spChg>
        <pc:spChg chg="mod">
          <ac:chgData name="Yoel Kortick" userId="167978f5-7f40-4909-85d5-d4149554ad4e" providerId="ADAL" clId="{D5FD8459-2B5C-48A5-9673-8D128202ED48}" dt="2025-12-31T11:10:32.525" v="37330" actId="20577"/>
          <ac:spMkLst>
            <pc:docMk/>
            <pc:sldMk cId="2035875545" sldId="4681"/>
            <ac:spMk id="11" creationId="{5EED8609-DD28-BD63-2E5D-64867252EE15}"/>
          </ac:spMkLst>
        </pc:spChg>
        <pc:picChg chg="add mod ord">
          <ac:chgData name="Yoel Kortick" userId="167978f5-7f40-4909-85d5-d4149554ad4e" providerId="ADAL" clId="{D5FD8459-2B5C-48A5-9673-8D128202ED48}" dt="2025-12-31T11:11:03.833" v="37338" actId="208"/>
          <ac:picMkLst>
            <pc:docMk/>
            <pc:sldMk cId="2035875545" sldId="4681"/>
            <ac:picMk id="3" creationId="{529946A1-D157-BBBF-36D2-D3F58C718A6E}"/>
          </ac:picMkLst>
        </pc:picChg>
        <pc:picChg chg="del">
          <ac:chgData name="Yoel Kortick" userId="167978f5-7f40-4909-85d5-d4149554ad4e" providerId="ADAL" clId="{D5FD8459-2B5C-48A5-9673-8D128202ED48}" dt="2025-12-31T11:10:47.207" v="37331" actId="478"/>
          <ac:picMkLst>
            <pc:docMk/>
            <pc:sldMk cId="2035875545" sldId="4681"/>
            <ac:picMk id="4" creationId="{9F9DF6B3-F679-A1EA-C53B-FA5D7655EE2F}"/>
          </ac:picMkLst>
        </pc:picChg>
      </pc:sldChg>
      <pc:sldChg chg="add">
        <pc:chgData name="Yoel Kortick" userId="167978f5-7f40-4909-85d5-d4149554ad4e" providerId="ADAL" clId="{D5FD8459-2B5C-48A5-9673-8D128202ED48}" dt="2025-12-31T11:17:40.355" v="37620" actId="2890"/>
        <pc:sldMkLst>
          <pc:docMk/>
          <pc:sldMk cId="547795334" sldId="4682"/>
        </pc:sldMkLst>
      </pc:sldChg>
      <pc:sldChg chg="delSp modSp add mod">
        <pc:chgData name="Yoel Kortick" userId="167978f5-7f40-4909-85d5-d4149554ad4e" providerId="ADAL" clId="{D5FD8459-2B5C-48A5-9673-8D128202ED48}" dt="2025-12-31T12:15:51.087" v="39631"/>
        <pc:sldMkLst>
          <pc:docMk/>
          <pc:sldMk cId="49580628" sldId="4683"/>
        </pc:sldMkLst>
        <pc:spChg chg="del">
          <ac:chgData name="Yoel Kortick" userId="167978f5-7f40-4909-85d5-d4149554ad4e" providerId="ADAL" clId="{D5FD8459-2B5C-48A5-9673-8D128202ED48}" dt="2025-12-31T11:22:24.737" v="37910" actId="478"/>
          <ac:spMkLst>
            <pc:docMk/>
            <pc:sldMk cId="49580628" sldId="4683"/>
            <ac:spMk id="2" creationId="{94D89E10-C30B-2121-316C-3F6B3F024312}"/>
          </ac:spMkLst>
        </pc:spChg>
        <pc:spChg chg="mod">
          <ac:chgData name="Yoel Kortick" userId="167978f5-7f40-4909-85d5-d4149554ad4e" providerId="ADAL" clId="{D5FD8459-2B5C-48A5-9673-8D128202ED48}" dt="2025-12-31T12:15:51.087" v="39631"/>
          <ac:spMkLst>
            <pc:docMk/>
            <pc:sldMk cId="49580628" sldId="4683"/>
            <ac:spMk id="11" creationId="{383C94AC-B36B-E1D0-608B-FC76B6EDA1CD}"/>
          </ac:spMkLst>
        </pc:spChg>
        <pc:picChg chg="del">
          <ac:chgData name="Yoel Kortick" userId="167978f5-7f40-4909-85d5-d4149554ad4e" providerId="ADAL" clId="{D5FD8459-2B5C-48A5-9673-8D128202ED48}" dt="2025-12-31T11:22:24.737" v="37910" actId="478"/>
          <ac:picMkLst>
            <pc:docMk/>
            <pc:sldMk cId="49580628" sldId="4683"/>
            <ac:picMk id="3" creationId="{244C869C-480D-F7E7-7380-479DBAD40DC0}"/>
          </ac:picMkLst>
        </pc:picChg>
      </pc:sldChg>
      <pc:sldChg chg="modSp add mod">
        <pc:chgData name="Yoel Kortick" userId="167978f5-7f40-4909-85d5-d4149554ad4e" providerId="ADAL" clId="{D5FD8459-2B5C-48A5-9673-8D128202ED48}" dt="2026-01-01T11:42:00.209" v="39802" actId="20577"/>
        <pc:sldMkLst>
          <pc:docMk/>
          <pc:sldMk cId="3990120473" sldId="4684"/>
        </pc:sldMkLst>
        <pc:spChg chg="mod">
          <ac:chgData name="Yoel Kortick" userId="167978f5-7f40-4909-85d5-d4149554ad4e" providerId="ADAL" clId="{D5FD8459-2B5C-48A5-9673-8D128202ED48}" dt="2026-01-01T11:42:00.209" v="39802" actId="20577"/>
          <ac:spMkLst>
            <pc:docMk/>
            <pc:sldMk cId="3990120473" sldId="4684"/>
            <ac:spMk id="11" creationId="{10D0B788-2727-C631-4755-CA85F94C597A}"/>
          </ac:spMkLst>
        </pc:spChg>
      </pc:sldChg>
      <pc:sldChg chg="addSp delSp modSp add mod ord">
        <pc:chgData name="Yoel Kortick" userId="167978f5-7f40-4909-85d5-d4149554ad4e" providerId="ADAL" clId="{D5FD8459-2B5C-48A5-9673-8D128202ED48}" dt="2025-12-31T11:30:58.804" v="38173" actId="208"/>
        <pc:sldMkLst>
          <pc:docMk/>
          <pc:sldMk cId="1027796280" sldId="4685"/>
        </pc:sldMkLst>
        <pc:spChg chg="mod">
          <ac:chgData name="Yoel Kortick" userId="167978f5-7f40-4909-85d5-d4149554ad4e" providerId="ADAL" clId="{D5FD8459-2B5C-48A5-9673-8D128202ED48}" dt="2025-12-31T11:30:40.102" v="38126" actId="14100"/>
          <ac:spMkLst>
            <pc:docMk/>
            <pc:sldMk cId="1027796280" sldId="4685"/>
            <ac:spMk id="7" creationId="{64149AA2-96F2-4E50-B9B2-E12CC80CB15C}"/>
          </ac:spMkLst>
        </pc:spChg>
        <pc:spChg chg="mod">
          <ac:chgData name="Yoel Kortick" userId="167978f5-7f40-4909-85d5-d4149554ad4e" providerId="ADAL" clId="{D5FD8459-2B5C-48A5-9673-8D128202ED48}" dt="2025-12-31T11:30:54.971" v="38172" actId="1038"/>
          <ac:spMkLst>
            <pc:docMk/>
            <pc:sldMk cId="1027796280" sldId="4685"/>
            <ac:spMk id="8" creationId="{EBB8359A-9260-0855-986C-E779D0F49834}"/>
          </ac:spMkLst>
        </pc:spChg>
        <pc:spChg chg="mod">
          <ac:chgData name="Yoel Kortick" userId="167978f5-7f40-4909-85d5-d4149554ad4e" providerId="ADAL" clId="{D5FD8459-2B5C-48A5-9673-8D128202ED48}" dt="2025-12-31T11:30:31.317" v="38122" actId="20577"/>
          <ac:spMkLst>
            <pc:docMk/>
            <pc:sldMk cId="1027796280" sldId="4685"/>
            <ac:spMk id="11" creationId="{33D021B9-2BA6-3505-E9BF-A7907E84BF34}"/>
          </ac:spMkLst>
        </pc:spChg>
        <pc:spChg chg="mod">
          <ac:chgData name="Yoel Kortick" userId="167978f5-7f40-4909-85d5-d4149554ad4e" providerId="ADAL" clId="{D5FD8459-2B5C-48A5-9673-8D128202ED48}" dt="2025-12-31T11:30:54.971" v="38172" actId="1038"/>
          <ac:spMkLst>
            <pc:docMk/>
            <pc:sldMk cId="1027796280" sldId="4685"/>
            <ac:spMk id="12" creationId="{4A9498CA-6FF0-0284-91A3-DBB5146E943F}"/>
          </ac:spMkLst>
        </pc:spChg>
        <pc:spChg chg="mod">
          <ac:chgData name="Yoel Kortick" userId="167978f5-7f40-4909-85d5-d4149554ad4e" providerId="ADAL" clId="{D5FD8459-2B5C-48A5-9673-8D128202ED48}" dt="2025-12-31T11:30:54.971" v="38172" actId="1038"/>
          <ac:spMkLst>
            <pc:docMk/>
            <pc:sldMk cId="1027796280" sldId="4685"/>
            <ac:spMk id="13" creationId="{C4D09CFD-47D7-2FCC-8BB1-3EBBC3AC90FC}"/>
          </ac:spMkLst>
        </pc:spChg>
        <pc:spChg chg="mod">
          <ac:chgData name="Yoel Kortick" userId="167978f5-7f40-4909-85d5-d4149554ad4e" providerId="ADAL" clId="{D5FD8459-2B5C-48A5-9673-8D128202ED48}" dt="2025-12-31T11:30:54.971" v="38172" actId="1038"/>
          <ac:spMkLst>
            <pc:docMk/>
            <pc:sldMk cId="1027796280" sldId="4685"/>
            <ac:spMk id="14" creationId="{0C96E0D7-E9AC-A11E-D367-FF0E16F9D1A2}"/>
          </ac:spMkLst>
        </pc:spChg>
        <pc:picChg chg="del">
          <ac:chgData name="Yoel Kortick" userId="167978f5-7f40-4909-85d5-d4149554ad4e" providerId="ADAL" clId="{D5FD8459-2B5C-48A5-9673-8D128202ED48}" dt="2025-12-31T11:29:41.804" v="38102" actId="478"/>
          <ac:picMkLst>
            <pc:docMk/>
            <pc:sldMk cId="1027796280" sldId="4685"/>
            <ac:picMk id="3" creationId="{6DBBEEBD-CA9A-9374-5E48-95F765A60099}"/>
          </ac:picMkLst>
        </pc:picChg>
        <pc:picChg chg="add mod ord">
          <ac:chgData name="Yoel Kortick" userId="167978f5-7f40-4909-85d5-d4149554ad4e" providerId="ADAL" clId="{D5FD8459-2B5C-48A5-9673-8D128202ED48}" dt="2025-12-31T11:30:58.804" v="38173" actId="208"/>
          <ac:picMkLst>
            <pc:docMk/>
            <pc:sldMk cId="1027796280" sldId="4685"/>
            <ac:picMk id="4" creationId="{9D34B262-EF6A-58C3-AEE5-4CFF25847E5F}"/>
          </ac:picMkLst>
        </pc:picChg>
      </pc:sldChg>
      <pc:sldChg chg="addSp modSp add del mod">
        <pc:chgData name="Yoel Kortick" userId="167978f5-7f40-4909-85d5-d4149554ad4e" providerId="ADAL" clId="{D5FD8459-2B5C-48A5-9673-8D128202ED48}" dt="2025-12-31T12:03:19.608" v="39249" actId="47"/>
        <pc:sldMkLst>
          <pc:docMk/>
          <pc:sldMk cId="3687423813" sldId="4686"/>
        </pc:sldMkLst>
        <pc:spChg chg="add mod">
          <ac:chgData name="Yoel Kortick" userId="167978f5-7f40-4909-85d5-d4149554ad4e" providerId="ADAL" clId="{D5FD8459-2B5C-48A5-9673-8D128202ED48}" dt="2025-12-31T11:56:18.067" v="38809" actId="1036"/>
          <ac:spMkLst>
            <pc:docMk/>
            <pc:sldMk cId="3687423813" sldId="4686"/>
            <ac:spMk id="4" creationId="{D0C28414-EED2-FCB8-9207-4F6A2C6728A5}"/>
          </ac:spMkLst>
        </pc:spChg>
        <pc:spChg chg="mod">
          <ac:chgData name="Yoel Kortick" userId="167978f5-7f40-4909-85d5-d4149554ad4e" providerId="ADAL" clId="{D5FD8459-2B5C-48A5-9673-8D128202ED48}" dt="2025-12-31T11:56:08.274" v="38790" actId="14100"/>
          <ac:spMkLst>
            <pc:docMk/>
            <pc:sldMk cId="3687423813" sldId="4686"/>
            <ac:spMk id="11" creationId="{359BD97D-4A80-08D6-E6F1-A78945652E93}"/>
          </ac:spMkLst>
        </pc:spChg>
        <pc:picChg chg="add mod">
          <ac:chgData name="Yoel Kortick" userId="167978f5-7f40-4909-85d5-d4149554ad4e" providerId="ADAL" clId="{D5FD8459-2B5C-48A5-9673-8D128202ED48}" dt="2025-12-31T11:56:20.926" v="38810" actId="208"/>
          <ac:picMkLst>
            <pc:docMk/>
            <pc:sldMk cId="3687423813" sldId="4686"/>
            <ac:picMk id="3" creationId="{691C2E78-6EC0-08FF-6BA4-2FE7FEF25FE1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2:29:46.690" v="39697" actId="208"/>
        <pc:sldMkLst>
          <pc:docMk/>
          <pc:sldMk cId="2832355674" sldId="4687"/>
        </pc:sldMkLst>
        <pc:spChg chg="mod">
          <ac:chgData name="Yoel Kortick" userId="167978f5-7f40-4909-85d5-d4149554ad4e" providerId="ADAL" clId="{D5FD8459-2B5C-48A5-9673-8D128202ED48}" dt="2025-12-31T12:29:27.047" v="39678" actId="1036"/>
          <ac:spMkLst>
            <pc:docMk/>
            <pc:sldMk cId="2832355674" sldId="4687"/>
            <ac:spMk id="4" creationId="{48213871-3C42-323C-65E0-EAE3EABD3011}"/>
          </ac:spMkLst>
        </pc:spChg>
        <pc:spChg chg="add del">
          <ac:chgData name="Yoel Kortick" userId="167978f5-7f40-4909-85d5-d4149554ad4e" providerId="ADAL" clId="{D5FD8459-2B5C-48A5-9673-8D128202ED48}" dt="2025-12-31T12:29:05.101" v="39652" actId="22"/>
          <ac:spMkLst>
            <pc:docMk/>
            <pc:sldMk cId="2832355674" sldId="4687"/>
            <ac:spMk id="5" creationId="{306E02DA-22AA-2D23-571B-5DAE7CE7A491}"/>
          </ac:spMkLst>
        </pc:spChg>
        <pc:spChg chg="mod">
          <ac:chgData name="Yoel Kortick" userId="167978f5-7f40-4909-85d5-d4149554ad4e" providerId="ADAL" clId="{D5FD8459-2B5C-48A5-9673-8D128202ED48}" dt="2025-12-31T12:29:39.922" v="39696" actId="6549"/>
          <ac:spMkLst>
            <pc:docMk/>
            <pc:sldMk cId="2832355674" sldId="4687"/>
            <ac:spMk id="11" creationId="{C8E706EF-091A-BC88-E5EA-FF7C093AED38}"/>
          </ac:spMkLst>
        </pc:spChg>
        <pc:picChg chg="del">
          <ac:chgData name="Yoel Kortick" userId="167978f5-7f40-4909-85d5-d4149554ad4e" providerId="ADAL" clId="{D5FD8459-2B5C-48A5-9673-8D128202ED48}" dt="2025-12-31T12:29:02.914" v="39650" actId="478"/>
          <ac:picMkLst>
            <pc:docMk/>
            <pc:sldMk cId="2832355674" sldId="4687"/>
            <ac:picMk id="3" creationId="{00E2B2AF-7F00-BE97-562D-794CBD0E4764}"/>
          </ac:picMkLst>
        </pc:picChg>
        <pc:picChg chg="add mod ord">
          <ac:chgData name="Yoel Kortick" userId="167978f5-7f40-4909-85d5-d4149554ad4e" providerId="ADAL" clId="{D5FD8459-2B5C-48A5-9673-8D128202ED48}" dt="2025-12-31T12:29:46.690" v="39697" actId="208"/>
          <ac:picMkLst>
            <pc:docMk/>
            <pc:sldMk cId="2832355674" sldId="4687"/>
            <ac:picMk id="7" creationId="{933E8D95-EAB0-38E0-36AE-EB39B8BD4758}"/>
          </ac:picMkLst>
        </pc:picChg>
      </pc:sldChg>
      <pc:sldChg chg="addSp delSp modSp add mod">
        <pc:chgData name="Yoel Kortick" userId="167978f5-7f40-4909-85d5-d4149554ad4e" providerId="ADAL" clId="{D5FD8459-2B5C-48A5-9673-8D128202ED48}" dt="2025-12-31T12:31:16.412" v="39733" actId="14100"/>
        <pc:sldMkLst>
          <pc:docMk/>
          <pc:sldMk cId="1954768054" sldId="4688"/>
        </pc:sldMkLst>
        <pc:spChg chg="mod">
          <ac:chgData name="Yoel Kortick" userId="167978f5-7f40-4909-85d5-d4149554ad4e" providerId="ADAL" clId="{D5FD8459-2B5C-48A5-9673-8D128202ED48}" dt="2025-12-31T12:30:17.938" v="39702" actId="14100"/>
          <ac:spMkLst>
            <pc:docMk/>
            <pc:sldMk cId="1954768054" sldId="4688"/>
            <ac:spMk id="4" creationId="{C1E41636-4E2D-5AC2-DFD3-2BAF93A4764F}"/>
          </ac:spMkLst>
        </pc:spChg>
        <pc:spChg chg="add del mod">
          <ac:chgData name="Yoel Kortick" userId="167978f5-7f40-4909-85d5-d4149554ad4e" providerId="ADAL" clId="{D5FD8459-2B5C-48A5-9673-8D128202ED48}" dt="2025-12-31T11:58:25.515" v="38814" actId="478"/>
          <ac:spMkLst>
            <pc:docMk/>
            <pc:sldMk cId="1954768054" sldId="4688"/>
            <ac:spMk id="5" creationId="{176600A1-E526-6162-28CF-7F251D2DE599}"/>
          </ac:spMkLst>
        </pc:spChg>
        <pc:spChg chg="add mod">
          <ac:chgData name="Yoel Kortick" userId="167978f5-7f40-4909-85d5-d4149554ad4e" providerId="ADAL" clId="{D5FD8459-2B5C-48A5-9673-8D128202ED48}" dt="2025-12-31T12:30:58.784" v="39726" actId="14100"/>
          <ac:spMkLst>
            <pc:docMk/>
            <pc:sldMk cId="1954768054" sldId="4688"/>
            <ac:spMk id="6" creationId="{890066C0-6039-F20A-B57F-E8874839F0F2}"/>
          </ac:spMkLst>
        </pc:spChg>
        <pc:spChg chg="del">
          <ac:chgData name="Yoel Kortick" userId="167978f5-7f40-4909-85d5-d4149554ad4e" providerId="ADAL" clId="{D5FD8459-2B5C-48A5-9673-8D128202ED48}" dt="2025-12-31T11:58:24.757" v="38813" actId="478"/>
          <ac:spMkLst>
            <pc:docMk/>
            <pc:sldMk cId="1954768054" sldId="4688"/>
            <ac:spMk id="11" creationId="{957808B5-9E61-3AE9-E1EB-2C5DE9385C89}"/>
          </ac:spMkLst>
        </pc:spChg>
        <pc:spChg chg="add mod">
          <ac:chgData name="Yoel Kortick" userId="167978f5-7f40-4909-85d5-d4149554ad4e" providerId="ADAL" clId="{D5FD8459-2B5C-48A5-9673-8D128202ED48}" dt="2025-12-31T12:31:12.616" v="39732" actId="1076"/>
          <ac:spMkLst>
            <pc:docMk/>
            <pc:sldMk cId="1954768054" sldId="4688"/>
            <ac:spMk id="12" creationId="{3D3BC837-BB74-7F7D-1EF6-5DD7AA0195EF}"/>
          </ac:spMkLst>
        </pc:spChg>
        <pc:spChg chg="add mod">
          <ac:chgData name="Yoel Kortick" userId="167978f5-7f40-4909-85d5-d4149554ad4e" providerId="ADAL" clId="{D5FD8459-2B5C-48A5-9673-8D128202ED48}" dt="2025-12-31T12:31:01.383" v="39727" actId="1076"/>
          <ac:spMkLst>
            <pc:docMk/>
            <pc:sldMk cId="1954768054" sldId="4688"/>
            <ac:spMk id="15" creationId="{73A41EFB-ED14-3AB3-568D-F6DD3546229D}"/>
          </ac:spMkLst>
        </pc:spChg>
        <pc:spChg chg="add mod">
          <ac:chgData name="Yoel Kortick" userId="167978f5-7f40-4909-85d5-d4149554ad4e" providerId="ADAL" clId="{D5FD8459-2B5C-48A5-9673-8D128202ED48}" dt="2025-12-31T12:09:54.521" v="39606" actId="1076"/>
          <ac:spMkLst>
            <pc:docMk/>
            <pc:sldMk cId="1954768054" sldId="4688"/>
            <ac:spMk id="18" creationId="{B03E99E1-1C6D-CEDB-AA56-8B9261DACCAB}"/>
          </ac:spMkLst>
        </pc:spChg>
        <pc:spChg chg="add mod">
          <ac:chgData name="Yoel Kortick" userId="167978f5-7f40-4909-85d5-d4149554ad4e" providerId="ADAL" clId="{D5FD8459-2B5C-48A5-9673-8D128202ED48}" dt="2025-12-31T12:02:27.945" v="39243" actId="313"/>
          <ac:spMkLst>
            <pc:docMk/>
            <pc:sldMk cId="1954768054" sldId="4688"/>
            <ac:spMk id="23" creationId="{BD43F133-0F67-B5AF-7DFA-F9474EAC435D}"/>
          </ac:spMkLst>
        </pc:spChg>
        <pc:picChg chg="del mod">
          <ac:chgData name="Yoel Kortick" userId="167978f5-7f40-4909-85d5-d4149554ad4e" providerId="ADAL" clId="{D5FD8459-2B5C-48A5-9673-8D128202ED48}" dt="2025-12-31T12:29:55.464" v="39698" actId="478"/>
          <ac:picMkLst>
            <pc:docMk/>
            <pc:sldMk cId="1954768054" sldId="4688"/>
            <ac:picMk id="3" creationId="{3978C1EF-E29B-F448-DF51-B208D84751A1}"/>
          </ac:picMkLst>
        </pc:picChg>
        <pc:picChg chg="add mod ord">
          <ac:chgData name="Yoel Kortick" userId="167978f5-7f40-4909-85d5-d4149554ad4e" providerId="ADAL" clId="{D5FD8459-2B5C-48A5-9673-8D128202ED48}" dt="2025-12-31T12:30:19.977" v="39703" actId="208"/>
          <ac:picMkLst>
            <pc:docMk/>
            <pc:sldMk cId="1954768054" sldId="4688"/>
            <ac:picMk id="5" creationId="{C4ACD377-C165-0143-DDB2-E57055CE26F8}"/>
          </ac:picMkLst>
        </pc:picChg>
        <pc:cxnChg chg="add">
          <ac:chgData name="Yoel Kortick" userId="167978f5-7f40-4909-85d5-d4149554ad4e" providerId="ADAL" clId="{D5FD8459-2B5C-48A5-9673-8D128202ED48}" dt="2025-12-31T11:59:13.048" v="38863" actId="11529"/>
          <ac:cxnSpMkLst>
            <pc:docMk/>
            <pc:sldMk cId="1954768054" sldId="4688"/>
            <ac:cxnSpMk id="8" creationId="{38941B27-D09D-6234-3B11-5FB98C805E64}"/>
          </ac:cxnSpMkLst>
        </pc:cxnChg>
        <pc:cxnChg chg="add mod">
          <ac:chgData name="Yoel Kortick" userId="167978f5-7f40-4909-85d5-d4149554ad4e" providerId="ADAL" clId="{D5FD8459-2B5C-48A5-9673-8D128202ED48}" dt="2025-12-31T12:31:16.412" v="39733" actId="14100"/>
          <ac:cxnSpMkLst>
            <pc:docMk/>
            <pc:sldMk cId="1954768054" sldId="4688"/>
            <ac:cxnSpMk id="13" creationId="{C63060EA-7F59-F314-3123-B55EBC1B7958}"/>
          </ac:cxnSpMkLst>
        </pc:cxnChg>
        <pc:cxnChg chg="add mod">
          <ac:chgData name="Yoel Kortick" userId="167978f5-7f40-4909-85d5-d4149554ad4e" providerId="ADAL" clId="{D5FD8459-2B5C-48A5-9673-8D128202ED48}" dt="2025-12-31T12:31:03.977" v="39728" actId="14100"/>
          <ac:cxnSpMkLst>
            <pc:docMk/>
            <pc:sldMk cId="1954768054" sldId="4688"/>
            <ac:cxnSpMk id="16" creationId="{61027C89-F4C9-6078-73F7-2103AA2225C3}"/>
          </ac:cxnSpMkLst>
        </pc:cxnChg>
        <pc:cxnChg chg="add mod">
          <ac:chgData name="Yoel Kortick" userId="167978f5-7f40-4909-85d5-d4149554ad4e" providerId="ADAL" clId="{D5FD8459-2B5C-48A5-9673-8D128202ED48}" dt="2025-12-31T12:10:00.021" v="39608" actId="14100"/>
          <ac:cxnSpMkLst>
            <pc:docMk/>
            <pc:sldMk cId="1954768054" sldId="4688"/>
            <ac:cxnSpMk id="19" creationId="{AA6936DC-27EE-218F-8DD0-541D27DB6824}"/>
          </ac:cxnSpMkLst>
        </pc:cxnChg>
        <pc:cxnChg chg="add mod">
          <ac:chgData name="Yoel Kortick" userId="167978f5-7f40-4909-85d5-d4149554ad4e" providerId="ADAL" clId="{D5FD8459-2B5C-48A5-9673-8D128202ED48}" dt="2025-12-31T12:01:51.685" v="39147" actId="14100"/>
          <ac:cxnSpMkLst>
            <pc:docMk/>
            <pc:sldMk cId="1954768054" sldId="4688"/>
            <ac:cxnSpMk id="21" creationId="{8F86B872-4B65-14E7-FDC4-FB17820C2DD2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1-01T11:43:44.938" v="39847" actId="208"/>
        <pc:sldMkLst>
          <pc:docMk/>
          <pc:sldMk cId="812681474" sldId="4689"/>
        </pc:sldMkLst>
        <pc:spChg chg="mod">
          <ac:chgData name="Yoel Kortick" userId="167978f5-7f40-4909-85d5-d4149554ad4e" providerId="ADAL" clId="{D5FD8459-2B5C-48A5-9673-8D128202ED48}" dt="2026-01-01T11:43:36.374" v="39811" actId="255"/>
          <ac:spMkLst>
            <pc:docMk/>
            <pc:sldMk cId="812681474" sldId="4689"/>
            <ac:spMk id="11" creationId="{75DAC79A-8205-BCF0-F2F7-60A7E85F3883}"/>
          </ac:spMkLst>
        </pc:spChg>
        <pc:picChg chg="add del">
          <ac:chgData name="Yoel Kortick" userId="167978f5-7f40-4909-85d5-d4149554ad4e" providerId="ADAL" clId="{D5FD8459-2B5C-48A5-9673-8D128202ED48}" dt="2025-12-31T12:05:54.888" v="39294" actId="478"/>
          <ac:picMkLst>
            <pc:docMk/>
            <pc:sldMk cId="812681474" sldId="4689"/>
            <ac:picMk id="3" creationId="{2D3461B2-DCA9-05BC-B904-77A339DEE026}"/>
          </ac:picMkLst>
        </pc:picChg>
        <pc:picChg chg="add mod">
          <ac:chgData name="Yoel Kortick" userId="167978f5-7f40-4909-85d5-d4149554ad4e" providerId="ADAL" clId="{D5FD8459-2B5C-48A5-9673-8D128202ED48}" dt="2026-01-01T11:43:44.938" v="39847" actId="208"/>
          <ac:picMkLst>
            <pc:docMk/>
            <pc:sldMk cId="812681474" sldId="4689"/>
            <ac:picMk id="5" creationId="{25A58CBE-BAD7-DE25-15EF-1ED3D64C66EB}"/>
          </ac:picMkLst>
        </pc:picChg>
      </pc:sldChg>
      <pc:sldMasterChg chg="delSldLayout modSldLayout">
        <pc:chgData name="Yoel Kortick" userId="167978f5-7f40-4909-85d5-d4149554ad4e" providerId="ADAL" clId="{D5FD8459-2B5C-48A5-9673-8D128202ED48}" dt="2025-12-31T04:53:24.023" v="35309"/>
        <pc:sldMasterMkLst>
          <pc:docMk/>
          <pc:sldMasterMk cId="1691894521" sldId="2147483966"/>
        </pc:sldMasterMkLst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1119255294" sldId="2147483934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1119255294" sldId="2147483934"/>
              <ac:spMk id="6" creationId="{911CF731-2F05-DD7D-AA0C-2C0C2EA9256F}"/>
            </ac:spMkLst>
          </pc:spChg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1119255294" sldId="2147483934"/>
              <ac:spMk id="8" creationId="{E521FEA4-99B7-D7D2-C66A-489E89D4E18C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1814988354" sldId="2147483935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1814988354" sldId="2147483935"/>
              <ac:spMk id="6" creationId="{911CF731-2F05-DD7D-AA0C-2C0C2EA9256F}"/>
            </ac:spMkLst>
          </pc:spChg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1814988354" sldId="2147483935"/>
              <ac:spMk id="8" creationId="{9FEFCD9E-E41F-4430-9898-406F2EA0E269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3780197497" sldId="2147484033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3780197497" sldId="2147484033"/>
              <ac:spMk id="18" creationId="{0F058624-3B61-1626-E04D-A5E5F87717E5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2673296503" sldId="2147484034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2673296503" sldId="2147484034"/>
              <ac:spMk id="21" creationId="{E729752E-A2D0-6970-2572-715077B0E0E7}"/>
            </ac:spMkLst>
          </pc:spChg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2673296503" sldId="2147484034"/>
              <ac:spMk id="22" creationId="{C542C966-FED7-FFB3-A71F-610CB8C5B103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2788863375" sldId="2147484035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2788863375" sldId="2147484035"/>
              <ac:spMk id="22" creationId="{C542C966-FED7-FFB3-A71F-610CB8C5B103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619499904" sldId="2147484036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619499904" sldId="2147484036"/>
              <ac:spMk id="7" creationId="{84E42A62-9E1F-CC49-FB5E-025015C68644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3117733782" sldId="2147484037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3117733782" sldId="2147484037"/>
              <ac:spMk id="9" creationId="{A0E7D2A0-0D05-58CA-310A-406A5D6DA7CD}"/>
            </ac:spMkLst>
          </pc:spChg>
        </pc:sldLayoutChg>
        <pc:sldLayoutChg chg="modSp mod">
          <pc:chgData name="Yoel Kortick" userId="167978f5-7f40-4909-85d5-d4149554ad4e" providerId="ADAL" clId="{D5FD8459-2B5C-48A5-9673-8D128202ED48}" dt="2025-12-31T04:53:24.023" v="35309"/>
          <pc:sldLayoutMkLst>
            <pc:docMk/>
            <pc:sldMasterMk cId="1691894521" sldId="2147483966"/>
            <pc:sldLayoutMk cId="2931456818" sldId="2147484207"/>
          </pc:sldLayoutMkLst>
          <pc:spChg chg="mod">
            <ac:chgData name="Yoel Kortick" userId="167978f5-7f40-4909-85d5-d4149554ad4e" providerId="ADAL" clId="{D5FD8459-2B5C-48A5-9673-8D128202ED48}" dt="2025-12-31T04:53:24.023" v="35309"/>
            <ac:spMkLst>
              <pc:docMk/>
              <pc:sldMasterMk cId="1691894521" sldId="2147483966"/>
              <pc:sldLayoutMk cId="2931456818" sldId="2147484207"/>
              <ac:spMk id="5" creationId="{47EC7D1E-62E3-3E63-06C1-118A7ED2A8FB}"/>
            </ac:spMkLst>
          </pc:spChg>
        </pc:sldLayoutChg>
        <pc:sldLayoutChg chg="modSp mod">
          <pc:chgData name="Yoel Kortick" userId="167978f5-7f40-4909-85d5-d4149554ad4e" providerId="ADAL" clId="{D5FD8459-2B5C-48A5-9673-8D128202ED48}" dt="2025-12-31T04:53:24.023" v="35309"/>
          <pc:sldLayoutMkLst>
            <pc:docMk/>
            <pc:sldMasterMk cId="1691894521" sldId="2147483966"/>
            <pc:sldLayoutMk cId="262233839" sldId="2147484208"/>
          </pc:sldLayoutMkLst>
          <pc:spChg chg="mod">
            <ac:chgData name="Yoel Kortick" userId="167978f5-7f40-4909-85d5-d4149554ad4e" providerId="ADAL" clId="{D5FD8459-2B5C-48A5-9673-8D128202ED48}" dt="2025-12-31T04:53:24.023" v="35309"/>
            <ac:spMkLst>
              <pc:docMk/>
              <pc:sldMasterMk cId="1691894521" sldId="2147483966"/>
              <pc:sldLayoutMk cId="262233839" sldId="2147484208"/>
              <ac:spMk id="17" creationId="{05B16EB1-522C-4E32-32BA-D68CB4CFB21E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3305958603" sldId="2147484498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3305958603" sldId="2147484498"/>
              <ac:spMk id="15" creationId="{6588C067-B393-9489-E4ED-1958F0FE3BBD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3831170157" sldId="2147484651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3831170157" sldId="2147484651"/>
              <ac:spMk id="15" creationId="{6588C067-B393-9489-E4ED-1958F0FE3BBD}"/>
            </ac:spMkLst>
          </pc:spChg>
        </pc:sldLayoutChg>
        <pc:sldLayoutChg chg="modSp mod">
          <pc:chgData name="Yoel Kortick" userId="167978f5-7f40-4909-85d5-d4149554ad4e" providerId="ADAL" clId="{D5FD8459-2B5C-48A5-9673-8D128202ED48}" dt="2025-12-31T04:53:24.023" v="35309"/>
          <pc:sldLayoutMkLst>
            <pc:docMk/>
            <pc:sldMasterMk cId="1691894521" sldId="2147483966"/>
            <pc:sldLayoutMk cId="2216838162" sldId="2147484665"/>
          </pc:sldLayoutMkLst>
          <pc:spChg chg="mod">
            <ac:chgData name="Yoel Kortick" userId="167978f5-7f40-4909-85d5-d4149554ad4e" providerId="ADAL" clId="{D5FD8459-2B5C-48A5-9673-8D128202ED48}" dt="2025-12-31T04:53:24.023" v="35309"/>
            <ac:spMkLst>
              <pc:docMk/>
              <pc:sldMasterMk cId="1691894521" sldId="2147483966"/>
              <pc:sldLayoutMk cId="2216838162" sldId="2147484665"/>
              <ac:spMk id="2" creationId="{57D1A3CF-355D-DE31-456B-4A87EBF1BCF7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3130732954" sldId="2147484666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3130732954" sldId="2147484666"/>
              <ac:spMk id="11" creationId="{3AB338C5-8704-148D-46B4-11322126893F}"/>
            </ac:spMkLst>
          </pc:spChg>
        </pc:sldLayoutChg>
        <pc:sldLayoutChg chg="modSp">
          <pc:chgData name="Yoel Kortick" userId="167978f5-7f40-4909-85d5-d4149554ad4e" providerId="ADAL" clId="{D5FD8459-2B5C-48A5-9673-8D128202ED48}" dt="2025-12-30T14:04:18.207" v="33955"/>
          <pc:sldLayoutMkLst>
            <pc:docMk/>
            <pc:sldMasterMk cId="1691894521" sldId="2147483966"/>
            <pc:sldLayoutMk cId="253012666" sldId="2147484667"/>
          </pc:sldLayoutMkLst>
          <pc:spChg chg="mod">
            <ac:chgData name="Yoel Kortick" userId="167978f5-7f40-4909-85d5-d4149554ad4e" providerId="ADAL" clId="{D5FD8459-2B5C-48A5-9673-8D128202ED48}" dt="2025-12-30T14:04:18.207" v="33955"/>
            <ac:spMkLst>
              <pc:docMk/>
              <pc:sldMasterMk cId="1691894521" sldId="2147483966"/>
              <pc:sldLayoutMk cId="253012666" sldId="2147484667"/>
              <ac:spMk id="7" creationId="{C086A627-BDF5-1135-3156-CD02E0F3EC7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01/01/2026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01/01/2026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38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A9409C-897B-CE71-66D4-43705F0A71D1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93BAF31-24B1-136F-2AFD-AD4DD414C2F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EBDA381-F293-7331-B82D-5646025BB23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C2EB8B4-A443-4F18-D178-C32B08628152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67E59-6061-9349-00E9-3A7646843268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0B7C5EF-6A4C-9D3B-171D-0A804EA6A1E6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13E89A5-D448-92EA-18B1-B50BDD34C4C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E32E90-CACD-8E05-68B2-CA9E81A5D6AF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0F59409-018B-DC00-6807-B96D2CE70D2B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A80F448-43A1-9353-F622-F616A19581B5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9DE1AB9-D42B-CA09-A51F-993C726FD9B4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63D7430-26B0-E926-6F6E-F5F8C247923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FCFB9-9FBB-8B83-EC8A-B73A0B93FB50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6A0CB0B-A312-2327-FEAA-9FBE204C5DBA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30FBA4E-6CAA-DCA9-8DB9-EA158E76D44E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A520051-23B4-EDD4-3FAC-928F62C2E4A4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308096F-25D5-1137-A6D8-A44068DED01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32D93B7-3226-5B49-1677-16C575926E0D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30FF3DB2-2286-1898-A151-5CE5DDBB2E47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34393AA-2A9E-7861-7882-9561C538FE9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5628E8A-58E1-0ED9-4DA8-FBA513FA7BEF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102C450-0012-E394-050C-9CC9C23CAEE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F2334A-FD72-5605-2DF9-B8EB7BD698B4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551F529-E2CD-70CC-3385-C8FBFDBE0C2B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33E5F76-469E-539F-B921-74E0DAD1185E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00DD0D-6A03-CA4E-7064-1BBC5DB2847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2 or 3 lines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49BB657F-5FA8-1DD4-FD35-7DAF2035F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C9E0084-1BBE-803B-F4D4-530F7FD578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130266"/>
            <a:ext cx="9505950" cy="216911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Two or three</a:t>
            </a:r>
            <a:br>
              <a:rPr lang="en-US"/>
            </a:br>
            <a:r>
              <a:rPr lang="en-US"/>
              <a:t>line title here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4E2F64-1CF9-ED20-65FE-D01EF624EA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4383735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4D21C6-BDDC-DA63-C8CD-AE44CF6E3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3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AB62AB-6881-76D9-7E71-82BB8158D825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59AA557-4F05-F111-7B98-7E3C62D72A46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D94C083B-5FB6-09ED-DD36-0B3ACFF689CD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351FED5-3073-3BC9-BD7D-E96DA072256D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42B5A55A-0955-1CFB-090F-8BDBCEC9F79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4689A9-03F5-9E79-F7D7-FF0E3B8E1A3E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41DF573B-08BA-9CF8-785C-D204BB052838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8E8D4764-AF5C-D2E3-413B-9A18C04BC548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D6B58563-A9A2-421B-3A03-0968457C14C0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8A9B07A0-3D70-E75F-7A56-BF851213E367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C995294-4500-CDE8-533F-D40A5323982F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026DE8B6-9C4F-2A9F-F067-B4A0D0439652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FCEA041-4B42-BE85-A3EA-4573E95F5561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53CEF86-8A23-C689-3023-C39DB6677C12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4059D66-8DAC-0B1C-7E95-3F035FD9D5F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8B2D7CB-69FB-016A-CC7A-6B1C69C0925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667B1F0E-1984-A7C0-A4CE-8E73A8192AC4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0B95F96E-C8DA-65F7-E016-B29FEEC38AEC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6488324A-AE28-0CAA-8985-72E5EA114E4B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23EA15FE-A0B0-D7D1-BD96-AA8F1F228A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0EC62F03-CB8A-BAC8-0A23-4D16E82AD4C6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21C4A06D-8B7D-EDE4-3BDD-ED6F7D507FCC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96FF5A30-6947-268D-F74E-D974D01512F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290B28D4-9BC3-EA31-B007-CB4A3A2332C6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1040AA5E-1CA8-CD43-EBDF-DD43F461549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B24F518-0D45-20BB-DCC3-4FEA49ACDC9A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86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knowledge.exlibrisgroup.com/Alma/Product_Documentation/010Alma_Online_Help_(English)/050Administration/040Configuring_User_Management/Real-Time_Notifications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050Administration/Alma_AI_Insights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lose-up of a colorful light&#10;&#10;Description automatically generated with medium confidence">
            <a:extLst>
              <a:ext uri="{FF2B5EF4-FFF2-40B4-BE49-F238E27FC236}">
                <a16:creationId xmlns:a16="http://schemas.microsoft.com/office/drawing/2014/main" id="{6462FE53-4735-B872-B1C9-62A8F95870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6" y="4"/>
            <a:ext cx="12191995" cy="6857997"/>
          </a:xfr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D1A4A4-F4F0-7141-DB5F-0A0012507E34}"/>
              </a:ext>
            </a:extLst>
          </p:cNvPr>
          <p:cNvSpPr/>
          <p:nvPr/>
        </p:nvSpPr>
        <p:spPr>
          <a:xfrm>
            <a:off x="0" y="12505"/>
            <a:ext cx="12157809" cy="688066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4000"/>
                </a:schemeClr>
              </a:gs>
              <a:gs pos="0">
                <a:schemeClr val="tx1">
                  <a:alpha val="50000"/>
                </a:schemeClr>
              </a:gs>
              <a:gs pos="56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D3D2C-4846-2146-3C23-ACC96BB864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8184" y="2342300"/>
            <a:ext cx="9505950" cy="1356790"/>
          </a:xfrm>
        </p:spPr>
        <p:txBody>
          <a:bodyPr anchor="b">
            <a:normAutofit/>
          </a:bodyPr>
          <a:lstStyle/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en-US" b="1" dirty="0"/>
              <a:t>Alma AI Insights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829006-5851-D7CA-FAD7-152E367C3C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113" y="6312625"/>
            <a:ext cx="7343775" cy="221599"/>
          </a:xfrm>
        </p:spPr>
        <p:txBody>
          <a:bodyPr/>
          <a:lstStyle/>
          <a:p>
            <a:r>
              <a:rPr lang="en-US" dirty="0"/>
              <a:t>Yoel Kortick | H1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99725-7330-9A35-4E40-6767BDB3C1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 Live Demo and overall introduction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587659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DF3BC0-63D0-30D4-D84C-593E3CFE7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1B03E6C-7285-1BF4-AAC7-33FF9C00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F4CE1A-43E7-B9C0-2FB5-61C12F02D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CC1BD7-AEF8-95A2-46EC-77D225BB16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After that, the timing depends on the specific insight type. </a:t>
            </a:r>
          </a:p>
          <a:p>
            <a:r>
              <a:rPr lang="en-US" sz="2000" dirty="0"/>
              <a:t>The Insights rely on an internal API provided by OpenAI. </a:t>
            </a:r>
          </a:p>
          <a:p>
            <a:r>
              <a:rPr lang="en-US" sz="2000" dirty="0"/>
              <a:t>No personal data is included in the reports passed to the AI model, and no institutional data is shared with OpenAI at any point.</a:t>
            </a:r>
          </a:p>
          <a:p>
            <a:r>
              <a:rPr lang="en-US" sz="2000" dirty="0"/>
              <a:t>Since AI Insights are based on Analytics data, this feature is in Production and not in sandbox environments.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8645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0BC27-B689-F0DF-6E72-D2C13829F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90DCBE-2A11-5033-EA60-1C8B5C728A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Viewing the AI-Powered Insights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63E093A-72F0-D27F-3447-E499042F2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52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81B4-9665-636B-CB22-698CECC3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DE65B9-8263-9994-158F-40028D78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CC7D695-BC01-8557-A644-A4CC3FBE9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3C31EA-7FAE-6481-E973-A388E50F84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632169"/>
          </a:xfrm>
        </p:spPr>
        <p:txBody>
          <a:bodyPr/>
          <a:lstStyle/>
          <a:p>
            <a:r>
              <a:rPr lang="en-US" sz="2000" dirty="0"/>
              <a:t>The AI Powered insights can be viewed from the </a:t>
            </a:r>
            <a:r>
              <a:rPr lang="en-US" sz="2000" dirty="0">
                <a:hlinkClick r:id="rId2"/>
              </a:rPr>
              <a:t>Real Time Notifications</a:t>
            </a:r>
            <a:r>
              <a:rPr lang="en-US" sz="2000" dirty="0"/>
              <a:t> which appear in the upper toolbar of Alma.</a:t>
            </a:r>
          </a:p>
          <a:p>
            <a:r>
              <a:rPr lang="en-US" sz="2000" dirty="0"/>
              <a:t>Here for example, we see that there are two new Real Time Notifications.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460CB-5B93-8B96-420D-EC2021DD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97" y="2905052"/>
            <a:ext cx="4525006" cy="1047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982896-913D-C61C-51F5-03EE0739E93C}"/>
              </a:ext>
            </a:extLst>
          </p:cNvPr>
          <p:cNvSpPr/>
          <p:nvPr/>
        </p:nvSpPr>
        <p:spPr>
          <a:xfrm>
            <a:off x="7122160" y="2905052"/>
            <a:ext cx="457200" cy="437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20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4B7B-B3A4-AFDC-919C-843A92420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D959D7-F4AD-648A-FC02-6F6E3D5EE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523" y="2004816"/>
            <a:ext cx="5426219" cy="3887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EB53D66-BCAE-C739-0DE9-CF4537F4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FA9ACE-2A73-B739-2F58-CF7862BBE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ED00D8E-2C82-ECEF-4D70-1D68CBA78A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632169"/>
          </a:xfrm>
        </p:spPr>
        <p:txBody>
          <a:bodyPr/>
          <a:lstStyle/>
          <a:p>
            <a:r>
              <a:rPr lang="en-US" sz="2000" dirty="0"/>
              <a:t>Upon accessing the Real Time Notifications, we see that (in this case) there are two new AI-Powered Insights.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5F5BE9-E021-2FF8-46C6-5255EAB3C3D3}"/>
              </a:ext>
            </a:extLst>
          </p:cNvPr>
          <p:cNvSpPr/>
          <p:nvPr/>
        </p:nvSpPr>
        <p:spPr>
          <a:xfrm>
            <a:off x="7894320" y="3075885"/>
            <a:ext cx="1005840" cy="437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CE424-43C3-652E-E0DB-8448CC2E3A3D}"/>
              </a:ext>
            </a:extLst>
          </p:cNvPr>
          <p:cNvSpPr/>
          <p:nvPr/>
        </p:nvSpPr>
        <p:spPr>
          <a:xfrm>
            <a:off x="7904480" y="4610045"/>
            <a:ext cx="1005840" cy="437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79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35C32-D3DE-7DA8-021E-3023B5A7C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C4641CD-A435-576E-D6B0-E7E4FA5923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4A2CD26-9665-FF7A-5ACB-8354CBED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3D079-1893-977A-961D-1BE1C6FB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E6907-4C75-99BC-C3B3-65C2CF69B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38" y="1910081"/>
            <a:ext cx="5212080" cy="3981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CE2B90D-3F3C-798E-3353-EE414F113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A82834-C89E-ABB7-445C-4370D676C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0B2124-FD75-83DE-6B92-6EF14CD0B9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We will now "View Insight" for "Electronic Collections Link Resolver Usage in the Last 3 Months"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72298-1666-9CA2-0BC6-6B0A2881252E}"/>
              </a:ext>
            </a:extLst>
          </p:cNvPr>
          <p:cNvSpPr/>
          <p:nvPr/>
        </p:nvSpPr>
        <p:spPr>
          <a:xfrm>
            <a:off x="4196080" y="4018280"/>
            <a:ext cx="108712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04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09DD-55AE-6E08-3A3E-6067781C9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7ABFD33-5EA2-99CC-20ED-7D6EC6A1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64195F-DDFA-1912-1B45-089B99805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55F5FA1-9F7A-F50C-6DD4-8BF226B999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is presented with page one of the insight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8A9A-6220-1667-1268-AB2656073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514" y="2047181"/>
            <a:ext cx="5212080" cy="39370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6896F9-7BCE-7330-09D4-D4B4BEE4F458}"/>
              </a:ext>
            </a:extLst>
          </p:cNvPr>
          <p:cNvSpPr/>
          <p:nvPr/>
        </p:nvSpPr>
        <p:spPr>
          <a:xfrm>
            <a:off x="7884160" y="2896253"/>
            <a:ext cx="48768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496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75507-EB2C-2A28-AA0A-FD9182834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79CD9-5A0E-C8AF-8CD9-76E8E8224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60" y="2194260"/>
            <a:ext cx="5212080" cy="3869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02B2309-07C7-64E6-5675-8E57345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5B2AAB-02CF-C2F0-1A8F-128F40A4A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58DB53-E788-2053-EEEF-504E35B9D1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has moved to page two of the insight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90629-A822-9633-34D0-753F52A2D50B}"/>
              </a:ext>
            </a:extLst>
          </p:cNvPr>
          <p:cNvSpPr/>
          <p:nvPr/>
        </p:nvSpPr>
        <p:spPr>
          <a:xfrm>
            <a:off x="7802880" y="3017520"/>
            <a:ext cx="53848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78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A8BCD-9EBF-A5B3-CE23-D7AD60F29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DF487-0A7B-B313-1ADD-A9F6903D7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34" y="2047877"/>
            <a:ext cx="5212080" cy="3869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19C5FF-23A6-1B18-80E6-A8560268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CCD87B-68EF-6D33-117F-B23C76A1E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A89858-3ADB-8D29-1DC6-51484D9101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has decided to Download Report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BF8676-A165-8D79-D47C-177F3766F91A}"/>
              </a:ext>
            </a:extLst>
          </p:cNvPr>
          <p:cNvSpPr/>
          <p:nvPr/>
        </p:nvSpPr>
        <p:spPr>
          <a:xfrm>
            <a:off x="6461760" y="5406498"/>
            <a:ext cx="176784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1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902FB-3446-0302-4DAF-04BD351E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3D1EC-17FE-8741-FC43-3E380DC3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311" y="3000315"/>
            <a:ext cx="6287377" cy="8573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E29DF42-4B8D-F175-197F-F42703E6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919260-0E14-3796-D322-31CCC9DEC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43B583-440A-A767-651E-635297072E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54649"/>
          </a:xfrm>
        </p:spPr>
        <p:txBody>
          <a:bodyPr/>
          <a:lstStyle/>
          <a:p>
            <a:r>
              <a:rPr lang="en-US" sz="2000" dirty="0"/>
              <a:t>The report is downloaded as a csv file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A4137E-F99D-CB22-71B5-F4C33CF10121}"/>
              </a:ext>
            </a:extLst>
          </p:cNvPr>
          <p:cNvSpPr/>
          <p:nvPr/>
        </p:nvSpPr>
        <p:spPr>
          <a:xfrm>
            <a:off x="3545840" y="3147712"/>
            <a:ext cx="4937760" cy="281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2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FE55CE92-5181-B0AD-BB40-3F0942947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NL" dirty="0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78984C7A-5008-28E6-5702-28CAB72151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7360" y="834891"/>
            <a:ext cx="7772400" cy="551960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Viewing the AI-Powered Insights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Viewing the AI-Powered Insights – Example One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Viewing the AI-Powered Insights – Example Two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The Analytics Reports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What's Going on Behind the Scenes</a:t>
            </a:r>
            <a:endParaRPr lang="en-NL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NL" sz="2000" dirty="0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A452E421-8A92-8A3D-5E06-45CA79FCD220}"/>
              </a:ext>
            </a:extLst>
          </p:cNvPr>
          <p:cNvSpPr txBox="1">
            <a:spLocks/>
          </p:cNvSpPr>
          <p:nvPr/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CD943-D024-467A-B36E-F11E1285ED7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05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343A5-59DE-FF8E-0913-BA799396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CFF6911-EA00-93AC-4918-182F9DEB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One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0CE8DC-D363-A9D4-B440-AA263A60E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76C3BF-38B3-2740-DB63-13993072A8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55209"/>
          </a:xfrm>
        </p:spPr>
        <p:txBody>
          <a:bodyPr/>
          <a:lstStyle/>
          <a:p>
            <a:r>
              <a:rPr lang="en-US" sz="2000" dirty="0"/>
              <a:t>The report is opened and viewed by the staff user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3F4F5-AF86-3B6D-7178-26F3B3E2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1742839"/>
            <a:ext cx="11631648" cy="33723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8273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DDA07-5604-D9A7-42BB-AA9F85F63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EC641C-661A-F419-7BEA-AC9BA05D65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DD97550-0D5E-A0B3-B6B9-ED3CA83CA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21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49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065BE-99BD-BF2C-B651-5B5BB288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E3694-970C-A88C-402E-63A2E862D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70" y="2120516"/>
            <a:ext cx="5212080" cy="4017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6AAD9E1-14FB-B741-9CDF-A9728321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FDFFF0-617D-97C5-3A14-ACF216D3C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486C00-59AF-9787-6571-746675503E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We will now "View Insight" for "Loans in the Last 3 Months"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9E32AC-4BB0-EEEA-CF41-87242E4371EB}"/>
              </a:ext>
            </a:extLst>
          </p:cNvPr>
          <p:cNvSpPr/>
          <p:nvPr/>
        </p:nvSpPr>
        <p:spPr>
          <a:xfrm>
            <a:off x="4196080" y="5247640"/>
            <a:ext cx="108712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9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96C5-A383-52D3-CB30-20169991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45AC58-74D7-2892-0020-FAF5678E1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53" y="1910080"/>
            <a:ext cx="5212080" cy="3703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0DBF1B0-33AF-7298-7FCC-9C1AD226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98063A-8754-29EE-3887-4118AD6C3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5D004E-C247-2911-2CE8-77E1A84E7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is presented with page one of the insight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8960E-F5BF-6CC5-C498-AB5DD1CEA485}"/>
              </a:ext>
            </a:extLst>
          </p:cNvPr>
          <p:cNvSpPr/>
          <p:nvPr/>
        </p:nvSpPr>
        <p:spPr>
          <a:xfrm>
            <a:off x="8026400" y="2820053"/>
            <a:ext cx="48768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65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2EFE-F760-DD53-93A7-9F4591E3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BDCB51-E9B6-48C3-ECD9-0F704E824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25" y="1765714"/>
            <a:ext cx="5212080" cy="369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9DA1725-B716-1EB6-6D63-785287D1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1DEBB1-F339-5652-6772-4AF679F60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96B268B-4244-4DB4-7EE9-2E32D3D6F1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has moved to page two of the insight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F1947-EC4B-ABEA-FEF3-39F284B41FBF}"/>
              </a:ext>
            </a:extLst>
          </p:cNvPr>
          <p:cNvSpPr/>
          <p:nvPr/>
        </p:nvSpPr>
        <p:spPr>
          <a:xfrm>
            <a:off x="7752080" y="2686910"/>
            <a:ext cx="47752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1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395BD-5972-4FF9-48E8-23F1DE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946A1-D157-BBBF-36D2-D3F58C718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90" y="1910080"/>
            <a:ext cx="5212080" cy="3650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C8776CA-D79B-3E2F-DA07-E782632B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C8D435-DD10-8930-0785-5B66061CA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ED8609-DD28-BD63-2E5D-64867252EE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has moved to page three of the insight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68FFCC-2E32-50E2-ABEC-055130A266C6}"/>
              </a:ext>
            </a:extLst>
          </p:cNvPr>
          <p:cNvSpPr/>
          <p:nvPr/>
        </p:nvSpPr>
        <p:spPr>
          <a:xfrm>
            <a:off x="7731760" y="2768190"/>
            <a:ext cx="54864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75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93DF5-AF2F-D2E6-2CBF-7681222A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AE4256-2BDD-0106-6B6B-6C2A5F8B7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90" y="1910080"/>
            <a:ext cx="5212080" cy="3650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8B8E5B-3ED7-3506-1DC0-E26909CC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FB0E26-CAD0-8F36-5626-439FAC4A8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9BC44FA-E801-9A3A-DA15-2B3389B437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778729"/>
          </a:xfrm>
        </p:spPr>
        <p:txBody>
          <a:bodyPr/>
          <a:lstStyle/>
          <a:p>
            <a:r>
              <a:rPr lang="en-US" sz="2000" dirty="0"/>
              <a:t>The staff user has decided to Download Report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5BD24-2FB4-9123-0CC8-A9ED7F3C384E}"/>
              </a:ext>
            </a:extLst>
          </p:cNvPr>
          <p:cNvSpPr/>
          <p:nvPr/>
        </p:nvSpPr>
        <p:spPr>
          <a:xfrm>
            <a:off x="6675120" y="4947921"/>
            <a:ext cx="1747520" cy="565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18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3C9F2-800F-0B54-6C3C-0912A51AF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EEDB54-5AA4-42B1-3626-B03A6E16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95" y="2971736"/>
            <a:ext cx="6335009" cy="914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89D33E0-9DBB-BEE7-E6EC-C48B23738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427FB7-20EC-C4B6-0EDF-9B962A10C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4CECD8-4EA5-C5AE-F3A0-4630BB8D7A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1154649"/>
          </a:xfrm>
        </p:spPr>
        <p:txBody>
          <a:bodyPr/>
          <a:lstStyle/>
          <a:p>
            <a:r>
              <a:rPr lang="en-US" sz="2000" dirty="0"/>
              <a:t>The report is downloaded as a csv file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278F00-D466-3E87-90E2-0169DCCAE93A}"/>
              </a:ext>
            </a:extLst>
          </p:cNvPr>
          <p:cNvSpPr/>
          <p:nvPr/>
        </p:nvSpPr>
        <p:spPr>
          <a:xfrm>
            <a:off x="3545840" y="3147712"/>
            <a:ext cx="4937760" cy="281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19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1CA7-2BA9-86DD-8516-B342B01D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4CD91DC-4D5B-6CDE-6000-370D630B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the AI-Powered Insights – Example Two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8C60C9-05A7-AE29-E275-F4DB4AE83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A36E13-30D2-0C58-7B19-7F9ABB39EF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55209"/>
          </a:xfrm>
        </p:spPr>
        <p:txBody>
          <a:bodyPr/>
          <a:lstStyle/>
          <a:p>
            <a:r>
              <a:rPr lang="en-US" sz="2000" dirty="0"/>
              <a:t>The report is opened and viewed by the staff user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9FB38-B542-4CC8-93AF-DF75F752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9" y="2409682"/>
            <a:ext cx="8430802" cy="2038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3987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BD6D1-0DC3-9827-70C6-3298CF45E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E6CD69F-5EC0-C0EF-84A9-387BBE66C4C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D0B2A589-4912-B6CD-55BB-FED49C67A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29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5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C7989-F812-F86C-2C34-6E5AEEC1D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F2B7710-AFA9-CE2A-10A1-B7F182A881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09823" y="1934977"/>
            <a:ext cx="9122735" cy="1567891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F3D1D57-1162-150E-4192-F42BFCADC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67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5721-3E9D-24AF-2189-CE440E50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B16B15C-A211-1883-2C2E-25C3EE99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000D92-1F37-CFDB-6B3B-3A8D0FCE9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6232A1F-BEE4-99D5-16F0-C8FBFD6F5D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952968"/>
          </a:xfrm>
        </p:spPr>
        <p:txBody>
          <a:bodyPr/>
          <a:lstStyle/>
          <a:p>
            <a:r>
              <a:rPr lang="en-US" sz="2000" dirty="0"/>
              <a:t>As stated in the introduction, the insights are generated by a Large Language Model (LLM) which analyzes predefined reports which have been curated by the Alma product team. </a:t>
            </a:r>
          </a:p>
          <a:p>
            <a:r>
              <a:rPr lang="en-US" sz="2000" dirty="0"/>
              <a:t> In other words, the results of analytics reports are used by AI to create the insights.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3253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4340-472F-4E16-105C-7AAC6EA41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307BA-A0AA-420D-45EA-1C99EB25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960" y="2082500"/>
            <a:ext cx="5212080" cy="38699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A9B0FF7-C569-6F75-F9E2-62E29EB0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42D35BE-B019-BCEA-3F56-2FAD0E7FB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F4D1C6-8897-E0B2-266A-15F8195866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823152"/>
          </a:xfrm>
        </p:spPr>
        <p:txBody>
          <a:bodyPr/>
          <a:lstStyle/>
          <a:p>
            <a:r>
              <a:rPr lang="en-US" sz="2000" dirty="0"/>
              <a:t>This is an insight from example one created by AI from the data of an analytics report</a:t>
            </a:r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E36B5-A9AC-D410-8C64-B84F59DB9197}"/>
              </a:ext>
            </a:extLst>
          </p:cNvPr>
          <p:cNvSpPr/>
          <p:nvPr/>
        </p:nvSpPr>
        <p:spPr>
          <a:xfrm>
            <a:off x="3606800" y="3407262"/>
            <a:ext cx="4947920" cy="20181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40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DDDD5-7048-631B-E18F-D3E4EDBFB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81909-9E5B-D3EE-1AF4-66A773F9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25" y="1765714"/>
            <a:ext cx="5212080" cy="3690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D70E9B2-215B-B1ED-ECD9-2F8A25D4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BFA3E5-F929-7765-C321-DE19049E6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87016EF-DF84-4C63-03AD-D756515759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823152"/>
          </a:xfrm>
        </p:spPr>
        <p:txBody>
          <a:bodyPr/>
          <a:lstStyle/>
          <a:p>
            <a:r>
              <a:rPr lang="en-US" sz="2000" dirty="0"/>
              <a:t>This is an insight from example two created by AI from the data of an analytics report</a:t>
            </a:r>
          </a:p>
          <a:p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DF6822-3A41-5F04-2D30-8E967B5C3AF4}"/>
              </a:ext>
            </a:extLst>
          </p:cNvPr>
          <p:cNvSpPr/>
          <p:nvPr/>
        </p:nvSpPr>
        <p:spPr>
          <a:xfrm>
            <a:off x="3454400" y="3219956"/>
            <a:ext cx="4511040" cy="10269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95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8BAB6-B365-BA48-ED26-BAA39C9A4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CF060A8-0709-0502-C582-AC3A13A4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08C6072-C7B0-6E93-593C-3775BE279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83C94AC-B36B-E1D0-608B-FC76B6EDA1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217001"/>
          </a:xfrm>
        </p:spPr>
        <p:txBody>
          <a:bodyPr/>
          <a:lstStyle/>
          <a:p>
            <a:r>
              <a:rPr lang="en-US" sz="2000" dirty="0"/>
              <a:t>The Alma Analytics reports used to create AI-Powered Insights are taken from the DARA folder under the institutional folder of Alma Analytics.</a:t>
            </a:r>
          </a:p>
          <a:p>
            <a:pPr lvl="1"/>
            <a:r>
              <a:rPr lang="en-US" sz="2000" dirty="0"/>
              <a:t>The full path is "/shared/Institution Name/Reports/DARA"</a:t>
            </a:r>
          </a:p>
          <a:p>
            <a:pPr lvl="1"/>
            <a:r>
              <a:rPr lang="en-US" sz="2000" dirty="0"/>
              <a:t>The report names begin with text "Insights – "</a:t>
            </a:r>
          </a:p>
          <a:p>
            <a:pPr lvl="1"/>
            <a:endParaRPr lang="en-US" sz="2000" dirty="0"/>
          </a:p>
          <a:p>
            <a:r>
              <a:rPr lang="en-US" sz="2000" dirty="0"/>
              <a:t>A "clean" copy of the Alma Analytics reports used to create AI-Powered Insights are under the Alma folder</a:t>
            </a:r>
          </a:p>
          <a:p>
            <a:pPr lvl="1"/>
            <a:r>
              <a:rPr lang="en-US" sz="2000" dirty="0"/>
              <a:t>The full path is "/shared/Alma/DARA"</a:t>
            </a:r>
          </a:p>
          <a:p>
            <a:pPr lvl="1"/>
            <a:r>
              <a:rPr lang="en-US" sz="2000" dirty="0"/>
              <a:t>The report names begin with text "Insights – " 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580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7D4CB-5C09-5A9C-D9B0-12353AD1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35DB796-3EC8-B6C5-F956-7515064D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3B12BB-76C8-15EE-02B1-19778AE96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D0B788-2727-C631-4755-CA85F94C59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1"/>
            <a:ext cx="11335783" cy="5217001"/>
          </a:xfrm>
        </p:spPr>
        <p:txBody>
          <a:bodyPr/>
          <a:lstStyle/>
          <a:p>
            <a:r>
              <a:rPr lang="en-US" sz="2000" dirty="0"/>
              <a:t>The system works as follows:</a:t>
            </a:r>
          </a:p>
          <a:p>
            <a:pPr lvl="1"/>
            <a:r>
              <a:rPr lang="en-US" sz="2000" dirty="0"/>
              <a:t>If the report is not present in the "/shared/Institution Name/Reports/DARA" folder, then it is copied by Alma from "/shared/Alma/DARA" and thus the default report will be used.</a:t>
            </a:r>
          </a:p>
          <a:p>
            <a:pPr lvl="1"/>
            <a:r>
              <a:rPr lang="en-US" sz="2000" dirty="0"/>
              <a:t>In this way the institution can customize the report in their own institutional folder.</a:t>
            </a:r>
          </a:p>
          <a:p>
            <a:pPr lvl="2"/>
            <a:r>
              <a:rPr lang="en-US" sz="2000" dirty="0"/>
              <a:t>If the report is in the institutional folder, then it is used from the institutional folder.</a:t>
            </a:r>
          </a:p>
          <a:p>
            <a:pPr lvl="2"/>
            <a:r>
              <a:rPr lang="en-US" sz="2000" dirty="0"/>
              <a:t>If the report is not in the institutional folder, then it us used from the "/shared/Alma/DARA"  folder and copied to the institutional folder.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90120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7209-34A2-0CD8-985C-045758074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34B262-EF6A-58C3-AEE5-4CFF25847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378" y="2031877"/>
            <a:ext cx="10108914" cy="4654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3076543-E2D5-568C-8897-25C55B5A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9E99A8-6308-0D70-01E5-6832FFA5F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D021B9-2BA6-3505-E9BF-A7907E84BF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09006"/>
          </a:xfrm>
        </p:spPr>
        <p:txBody>
          <a:bodyPr/>
          <a:lstStyle/>
          <a:p>
            <a:r>
              <a:rPr lang="en-US" sz="2000" dirty="0"/>
              <a:t>The Alma Analytics reports used to create AI-Powered Insights are taken from the DARA folder under the institutional folder of Alma Analytics.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149AA2-96F2-4E50-B9B2-E12CC80CB15C}"/>
              </a:ext>
            </a:extLst>
          </p:cNvPr>
          <p:cNvSpPr/>
          <p:nvPr/>
        </p:nvSpPr>
        <p:spPr>
          <a:xfrm>
            <a:off x="4097994" y="1985855"/>
            <a:ext cx="3328966" cy="324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359A-9260-0855-986C-E779D0F49834}"/>
              </a:ext>
            </a:extLst>
          </p:cNvPr>
          <p:cNvSpPr/>
          <p:nvPr/>
        </p:nvSpPr>
        <p:spPr>
          <a:xfrm>
            <a:off x="2231735" y="3657600"/>
            <a:ext cx="9369056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9498CA-6FF0-0284-91A3-DBB5146E943F}"/>
              </a:ext>
            </a:extLst>
          </p:cNvPr>
          <p:cNvSpPr/>
          <p:nvPr/>
        </p:nvSpPr>
        <p:spPr>
          <a:xfrm>
            <a:off x="2231735" y="4511040"/>
            <a:ext cx="9369056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D09CFD-47D7-2FCC-8BB1-3EBBC3AC90FC}"/>
              </a:ext>
            </a:extLst>
          </p:cNvPr>
          <p:cNvSpPr/>
          <p:nvPr/>
        </p:nvSpPr>
        <p:spPr>
          <a:xfrm>
            <a:off x="2231735" y="4084320"/>
            <a:ext cx="9369056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96E0D7-E9AC-A11E-D367-FF0E16F9D1A2}"/>
              </a:ext>
            </a:extLst>
          </p:cNvPr>
          <p:cNvSpPr/>
          <p:nvPr/>
        </p:nvSpPr>
        <p:spPr>
          <a:xfrm>
            <a:off x="2241895" y="4947920"/>
            <a:ext cx="9369056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96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1FA06-5EBA-FCF8-BC57-FB8D9A32C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293A96B-5E77-0050-CFAD-6B5C7B99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Analytics Reports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593E50-E507-E61A-6C85-998C33369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B0E14EF-FA00-BB88-66FA-6812F03A5A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709006"/>
          </a:xfrm>
        </p:spPr>
        <p:txBody>
          <a:bodyPr/>
          <a:lstStyle/>
          <a:p>
            <a:r>
              <a:rPr lang="en-US" sz="2000" dirty="0"/>
              <a:t>The clean copy analytics reports used by the AI-Powered insights are in folder "Shared Folders/Alma/DARA" and begin with text "Insights – " 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081F3-3512-005F-83D2-DA911CA4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320" y="1985855"/>
            <a:ext cx="7421567" cy="4654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523616-703E-2E78-C9AE-D63735AFD3C5}"/>
              </a:ext>
            </a:extLst>
          </p:cNvPr>
          <p:cNvSpPr/>
          <p:nvPr/>
        </p:nvSpPr>
        <p:spPr>
          <a:xfrm>
            <a:off x="5323840" y="1985855"/>
            <a:ext cx="1940560" cy="320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DE1485-72CF-3E62-270C-4B6DB46A614E}"/>
              </a:ext>
            </a:extLst>
          </p:cNvPr>
          <p:cNvSpPr/>
          <p:nvPr/>
        </p:nvSpPr>
        <p:spPr>
          <a:xfrm>
            <a:off x="3556000" y="3657600"/>
            <a:ext cx="6679887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712B3C-90FA-6870-2136-3262066EF1B7}"/>
              </a:ext>
            </a:extLst>
          </p:cNvPr>
          <p:cNvSpPr/>
          <p:nvPr/>
        </p:nvSpPr>
        <p:spPr>
          <a:xfrm>
            <a:off x="3556000" y="4511040"/>
            <a:ext cx="6679887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416F2D-1A6A-1CD6-33A9-9CAF83341CEF}"/>
              </a:ext>
            </a:extLst>
          </p:cNvPr>
          <p:cNvSpPr/>
          <p:nvPr/>
        </p:nvSpPr>
        <p:spPr>
          <a:xfrm>
            <a:off x="3556000" y="4084320"/>
            <a:ext cx="6679887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2CD760-F941-E328-06D8-ECBF3C69A349}"/>
              </a:ext>
            </a:extLst>
          </p:cNvPr>
          <p:cNvSpPr/>
          <p:nvPr/>
        </p:nvSpPr>
        <p:spPr>
          <a:xfrm>
            <a:off x="3566160" y="4947920"/>
            <a:ext cx="6679887" cy="390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15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7C8FC-8CB9-606A-D390-0B777E7C1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F545CC2-228D-A314-2E6E-F188D54BF4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1934977"/>
            <a:ext cx="12192000" cy="1567891"/>
          </a:xfrm>
        </p:spPr>
        <p:txBody>
          <a:bodyPr/>
          <a:lstStyle/>
          <a:p>
            <a:r>
              <a:rPr lang="en-US" dirty="0"/>
              <a:t>What's Going on Behind the Scenes</a:t>
            </a:r>
            <a:endParaRPr lang="en-NL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2F7B2BD-8F49-45F8-9C95-9BCAD9A57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>
                <a:solidFill>
                  <a:schemeClr val="bg1"/>
                </a:solidFill>
              </a:rPr>
              <a:pPr/>
              <a:t>37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06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F04F0-27A3-8D0D-DA4E-A9CC12AA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BFECF2-DCF6-35D0-3844-64A5A83F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Going on Behind the Scenes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4C8646-DF1F-5915-43B5-D29C22023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15BF7E6-973A-B61F-CB0B-22AB15AA48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3339048"/>
          </a:xfrm>
        </p:spPr>
        <p:txBody>
          <a:bodyPr/>
          <a:lstStyle/>
          <a:p>
            <a:r>
              <a:rPr lang="en-US" sz="2000" dirty="0"/>
              <a:t>Behind the scenes there is a table "Insight Generation" (which cannot be configured by the institution) which determines the behavior of the various functions of the AI-Powered Insights in Alma.</a:t>
            </a:r>
          </a:p>
          <a:p>
            <a:r>
              <a:rPr lang="en-US" sz="2000" dirty="0"/>
              <a:t>Even though this table cannot be configured by the institution we are showing it here in this live demo to show how the system works.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98346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94478-E35F-9E25-6208-C0585606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3E8D95-EAB0-38E0-36AE-EB39B8BD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174"/>
            <a:ext cx="12192000" cy="1777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A5C7EAF-D17E-492A-DF47-6BABB6F0F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Going on Behind the Scenes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A713A8-BF73-CB2D-BD88-DBDE75134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E706EF-091A-BC88-E5EA-FF7C093AE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4408"/>
          </a:xfrm>
        </p:spPr>
        <p:txBody>
          <a:bodyPr/>
          <a:lstStyle/>
          <a:p>
            <a:r>
              <a:rPr lang="en-US" sz="2000" dirty="0"/>
              <a:t>For our example we will look at type LOANS_CIRC_DESK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13871-3C42-323C-65E0-EAE3EABD3011}"/>
              </a:ext>
            </a:extLst>
          </p:cNvPr>
          <p:cNvSpPr/>
          <p:nvPr/>
        </p:nvSpPr>
        <p:spPr>
          <a:xfrm>
            <a:off x="0" y="3616960"/>
            <a:ext cx="121920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5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A44AE9-1BE3-7BA2-EDB5-D75CCA8AFB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For additional information see also </a:t>
            </a:r>
            <a:r>
              <a:rPr lang="en-US" sz="2000" u="sng" dirty="0">
                <a:hlinkClick r:id="rId2"/>
              </a:rPr>
              <a:t>Alma AI Insights</a:t>
            </a:r>
            <a:r>
              <a:rPr lang="en-US" sz="2000" dirty="0"/>
              <a:t> on the Ex Libris Knowledge Center. </a:t>
            </a:r>
          </a:p>
          <a:p>
            <a:endParaRPr lang="en-US" sz="2000" dirty="0"/>
          </a:p>
          <a:p>
            <a:r>
              <a:rPr lang="en-US" sz="2000" dirty="0"/>
              <a:t>As of the November 2025 release Alma includes an "AI Insights feature".</a:t>
            </a:r>
          </a:p>
          <a:p>
            <a:r>
              <a:rPr lang="en-US" sz="2000" dirty="0"/>
              <a:t>This feature periodically surfaces meaningful analytics-based insights within the platform.</a:t>
            </a:r>
          </a:p>
          <a:p>
            <a:r>
              <a:rPr lang="en-US" sz="2000" dirty="0"/>
              <a:t>These insights are generated by a Large Language Model (LLM) which analyzes predefined reports which have been curated by the Alma product team. </a:t>
            </a:r>
          </a:p>
        </p:txBody>
      </p:sp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6C8F6-A726-2A81-5C08-6E97D515E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CD377-C165-0143-DDB2-E57055CE2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10" y="1870970"/>
            <a:ext cx="12192000" cy="17776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6D877AE-5DB4-385D-3820-0B0D4C89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Going on Behind the Scenes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ADECB3-C8D2-2247-E35F-CE8F2D074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41636-4E2D-5AC2-DFD3-2BAF93A4764F}"/>
              </a:ext>
            </a:extLst>
          </p:cNvPr>
          <p:cNvSpPr/>
          <p:nvPr/>
        </p:nvSpPr>
        <p:spPr>
          <a:xfrm>
            <a:off x="0" y="2860887"/>
            <a:ext cx="12192000" cy="4512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066C0-6039-F20A-B57F-E8874839F0F2}"/>
              </a:ext>
            </a:extLst>
          </p:cNvPr>
          <p:cNvSpPr txBox="1"/>
          <p:nvPr/>
        </p:nvSpPr>
        <p:spPr>
          <a:xfrm>
            <a:off x="71120" y="3860799"/>
            <a:ext cx="2194560" cy="92156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This is the Analytics report to be used (in this case “Insights - Loans in the Last 3 Months”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941B27-D09D-6234-3B11-5FB98C805E64}"/>
              </a:ext>
            </a:extLst>
          </p:cNvPr>
          <p:cNvCxnSpPr/>
          <p:nvPr/>
        </p:nvCxnSpPr>
        <p:spPr>
          <a:xfrm flipV="1">
            <a:off x="1310640" y="3200400"/>
            <a:ext cx="1127760" cy="650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3BC837-BB74-7F7D-1EF6-5DD7AA0195EF}"/>
              </a:ext>
            </a:extLst>
          </p:cNvPr>
          <p:cNvSpPr txBox="1"/>
          <p:nvPr/>
        </p:nvSpPr>
        <p:spPr>
          <a:xfrm>
            <a:off x="811343" y="5072883"/>
            <a:ext cx="2194560" cy="5234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These are the months which the report will run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3060EA-7F59-F314-3123-B55EBC1B7958}"/>
              </a:ext>
            </a:extLst>
          </p:cNvPr>
          <p:cNvCxnSpPr>
            <a:cxnSpLocks/>
          </p:cNvCxnSpPr>
          <p:nvPr/>
        </p:nvCxnSpPr>
        <p:spPr>
          <a:xfrm flipV="1">
            <a:off x="2457910" y="3233815"/>
            <a:ext cx="1425376" cy="1839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A41EFB-ED14-3AB3-568D-F6DD3546229D}"/>
              </a:ext>
            </a:extLst>
          </p:cNvPr>
          <p:cNvSpPr txBox="1"/>
          <p:nvPr/>
        </p:nvSpPr>
        <p:spPr>
          <a:xfrm>
            <a:off x="2692400" y="5914334"/>
            <a:ext cx="2692400" cy="7577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This is the role (in this case Circ Desk Manager)  which can view the AI-Powered Insight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027C89-F4C9-6078-73F7-2103AA2225C3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038600" y="3233815"/>
            <a:ext cx="1510452" cy="26805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3E99E1-1C6D-CEDB-AA56-8B9261DACCAB}"/>
              </a:ext>
            </a:extLst>
          </p:cNvPr>
          <p:cNvSpPr txBox="1"/>
          <p:nvPr/>
        </p:nvSpPr>
        <p:spPr>
          <a:xfrm>
            <a:off x="5602766" y="5596362"/>
            <a:ext cx="3667760" cy="104986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If the analytics report is more than 4 rows and less than 100 rows, then it will be used (otherwise it is deemed not appropriate to create an AI-Powered Insight)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6936DC-27EE-218F-8DD0-541D27DB6824}"/>
              </a:ext>
            </a:extLst>
          </p:cNvPr>
          <p:cNvCxnSpPr>
            <a:cxnSpLocks/>
          </p:cNvCxnSpPr>
          <p:nvPr/>
        </p:nvCxnSpPr>
        <p:spPr>
          <a:xfrm flipH="1" flipV="1">
            <a:off x="6593366" y="3233815"/>
            <a:ext cx="599914" cy="23625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86B872-4B65-14E7-FDC4-FB17820C2DD2}"/>
              </a:ext>
            </a:extLst>
          </p:cNvPr>
          <p:cNvCxnSpPr>
            <a:cxnSpLocks/>
          </p:cNvCxnSpPr>
          <p:nvPr/>
        </p:nvCxnSpPr>
        <p:spPr>
          <a:xfrm flipH="1" flipV="1">
            <a:off x="9229649" y="3233815"/>
            <a:ext cx="1377391" cy="18842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43F133-0F67-B5AF-7DFA-F9474EAC435D}"/>
              </a:ext>
            </a:extLst>
          </p:cNvPr>
          <p:cNvSpPr txBox="1"/>
          <p:nvPr/>
        </p:nvSpPr>
        <p:spPr>
          <a:xfrm>
            <a:off x="9948332" y="5118101"/>
            <a:ext cx="1838960" cy="12302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When calculating the total number of rows in the report include the row which has the total.</a:t>
            </a:r>
          </a:p>
        </p:txBody>
      </p:sp>
    </p:spTree>
    <p:extLst>
      <p:ext uri="{BB962C8B-B14F-4D97-AF65-F5344CB8AC3E}">
        <p14:creationId xmlns:p14="http://schemas.microsoft.com/office/powerpoint/2010/main" val="1954768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FA83-9712-2FE4-E603-F2E9342E7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783086-7E8C-0EEB-36FC-3B6C87D7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What's Going on Behind the Scenes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24C4E-FDF8-65DF-F243-F6A4E7BBA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DAC79A-8205-BCF0-F2F7-60A7E85F38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2648168"/>
          </a:xfrm>
        </p:spPr>
        <p:txBody>
          <a:bodyPr/>
          <a:lstStyle/>
          <a:p>
            <a:r>
              <a:rPr lang="en-US" sz="2000" dirty="0"/>
              <a:t>Additionally, there is a hidden job called "Insights Generation Job".</a:t>
            </a:r>
          </a:p>
          <a:p>
            <a:r>
              <a:rPr lang="en-US" sz="2000" dirty="0"/>
              <a:t>It is scheduled to run once a week.</a:t>
            </a:r>
          </a:p>
          <a:p>
            <a:r>
              <a:rPr lang="en-US" sz="2000" dirty="0"/>
              <a:t>It will run once a week but only if that once a week also falls in one of the time frames defined in column "Month(s) for Insight Generation" which we previously saw in table "Insight Generation" </a:t>
            </a:r>
          </a:p>
          <a:p>
            <a:pPr lvl="1"/>
            <a:r>
              <a:rPr lang="en-US" sz="2000" dirty="0"/>
              <a:t>The job runs weekly and checks the configuration. It generates insights that are configured to be generated this month.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A58CBE-BAD7-DE25-15EF-1ED3D64C6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8289"/>
            <a:ext cx="12192000" cy="749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2681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5A047ED-0DD0-A0D8-6D35-69A4F881D544}"/>
              </a:ext>
            </a:extLst>
          </p:cNvPr>
          <p:cNvSpPr txBox="1"/>
          <p:nvPr/>
        </p:nvSpPr>
        <p:spPr>
          <a:xfrm>
            <a:off x="2430049" y="2821236"/>
            <a:ext cx="7503091" cy="6263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+mj-lt"/>
              </a:rPr>
              <a:t>Thank You</a:t>
            </a:r>
            <a:endParaRPr lang="en-GB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292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466F1-D985-6D0F-CDCD-69B594D3B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021E4AF-7201-04D5-0BA2-604EE4A2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15802CC-90F6-4163-04FC-CE3619E08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C3CC5F-B675-BAC8-27FD-45D45453F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Each insight is tailored to specific user roles and delivered as a notification.  This allows users to view the insight and download the underlying report data.</a:t>
            </a:r>
          </a:p>
          <a:p>
            <a:r>
              <a:rPr lang="en-US" sz="2000" dirty="0"/>
              <a:t>At the current time, the AI Insights are implemented in English (even if the institution interface is in another language). </a:t>
            </a:r>
          </a:p>
          <a:p>
            <a:r>
              <a:rPr lang="en-US" sz="2000" dirty="0"/>
              <a:t>AI Insights aggregates information at the institution level. Therefore, insights will include information about the entire institution, not just a specific library. 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479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EA88F8-273D-6433-D7D3-FFDF5A03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718C3E7-BEA0-1CC1-FB47-72989D11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D98B53-8173-E9E9-83AE-AEF11144C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F229B08-AE25-9471-ED5D-5D92804857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The initial insight types include the following:</a:t>
            </a:r>
          </a:p>
          <a:p>
            <a:pPr lvl="1"/>
            <a:r>
              <a:rPr lang="en-US" sz="2000" dirty="0"/>
              <a:t>Loans in the Last 3 Months </a:t>
            </a:r>
          </a:p>
          <a:p>
            <a:pPr lvl="2"/>
            <a:r>
              <a:rPr lang="en-US" sz="2000" dirty="0"/>
              <a:t>Appears for users with the "Circulation Desk Manager" role</a:t>
            </a:r>
          </a:p>
          <a:p>
            <a:pPr lvl="1"/>
            <a:r>
              <a:rPr lang="en-US" sz="2000" dirty="0"/>
              <a:t>Electronic Collections Link Resolver Usage in the Last 3 Months</a:t>
            </a:r>
          </a:p>
          <a:p>
            <a:pPr lvl="2"/>
            <a:r>
              <a:rPr lang="en-US" sz="2000" dirty="0"/>
              <a:t>Appears for users with the "Electronic Inventory Operator" role</a:t>
            </a:r>
          </a:p>
          <a:p>
            <a:pPr lvl="1"/>
            <a:r>
              <a:rPr lang="en-US" sz="2000" dirty="0"/>
              <a:t>Purchase Requests in the Previous Year (coming soon)</a:t>
            </a:r>
          </a:p>
          <a:p>
            <a:pPr lvl="2"/>
            <a:r>
              <a:rPr lang="en-US" sz="2000" dirty="0"/>
              <a:t>Appears for users with the "Purchasing Manager" role</a:t>
            </a:r>
          </a:p>
          <a:p>
            <a:pPr lvl="2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6711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686F9-48ED-6986-5C8B-1DA2F9B22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611EF04-226D-4CF8-0B6B-644622BA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E241EBF-248D-804A-BFD5-D2DEC53D0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4825BD-3449-E7A8-3542-B5E27CC83F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Institutions must opt in to activate the feature. </a:t>
            </a:r>
          </a:p>
          <a:p>
            <a:r>
              <a:rPr lang="en-US" sz="2000" dirty="0"/>
              <a:t>The opt-in </a:t>
            </a:r>
          </a:p>
          <a:p>
            <a:pPr marL="637200" lvl="1" indent="-457200">
              <a:buFont typeface="+mj-lt"/>
              <a:buAutoNum type="alphaUcPeriod"/>
            </a:pPr>
            <a:r>
              <a:rPr lang="en-US" sz="2000" dirty="0"/>
              <a:t>Requires General System Administrator privileges </a:t>
            </a:r>
          </a:p>
          <a:p>
            <a:pPr marL="637200" lvl="1" indent="-457200">
              <a:buFont typeface="+mj-lt"/>
              <a:buAutoNum type="alphaUcPeriod"/>
            </a:pPr>
            <a:r>
              <a:rPr lang="en-US" sz="2000" dirty="0"/>
              <a:t>Is done from "Configuration &gt; General &gt; AI Features &gt; AI Usage Profile". </a:t>
            </a:r>
          </a:p>
          <a:p>
            <a:pPr marL="637200" lvl="1" indent="-457200">
              <a:buFont typeface="+mj-lt"/>
              <a:buAutoNum type="alphaUcPeriod"/>
            </a:pPr>
            <a:r>
              <a:rPr lang="en-US" sz="2000" dirty="0"/>
              <a:t>Is at the institution level (not the level of a specific library).</a:t>
            </a:r>
          </a:p>
          <a:p>
            <a:pPr marL="637200" lvl="1" indent="-457200">
              <a:buFont typeface="+mj-lt"/>
              <a:buAutoNum type="alphaUcPeriod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1575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7285D6-E6DA-344F-4444-3DA4A33B1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23E86AD-8545-D363-770D-7DABC068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E46542-9F1E-A21A-9BFE-6897C1299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F1773-0E0B-C633-12FB-139AA937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26" y="1041824"/>
            <a:ext cx="8231548" cy="5447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B35C21-7BE7-FB4E-14EE-B94D8AE8FF05}"/>
              </a:ext>
            </a:extLst>
          </p:cNvPr>
          <p:cNvSpPr/>
          <p:nvPr/>
        </p:nvSpPr>
        <p:spPr>
          <a:xfrm>
            <a:off x="2011680" y="5334000"/>
            <a:ext cx="711200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2D3E7-09EA-8A90-51E0-F8D8C23B3F63}"/>
              </a:ext>
            </a:extLst>
          </p:cNvPr>
          <p:cNvSpPr/>
          <p:nvPr/>
        </p:nvSpPr>
        <p:spPr>
          <a:xfrm>
            <a:off x="7995920" y="2479040"/>
            <a:ext cx="90424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138D989-8B97-6B73-15F3-168414ADC0F7}"/>
              </a:ext>
            </a:extLst>
          </p:cNvPr>
          <p:cNvSpPr/>
          <p:nvPr/>
        </p:nvSpPr>
        <p:spPr>
          <a:xfrm rot="10800000">
            <a:off x="2936240" y="5273040"/>
            <a:ext cx="822960" cy="48217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9662628-BE95-BAB5-D144-298FA7918544}"/>
              </a:ext>
            </a:extLst>
          </p:cNvPr>
          <p:cNvSpPr/>
          <p:nvPr/>
        </p:nvSpPr>
        <p:spPr>
          <a:xfrm rot="10800000">
            <a:off x="9032240" y="2390352"/>
            <a:ext cx="822960" cy="48217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4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94025-2D90-6382-44BB-892640466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7DFC-4DB2-5054-6194-1CEEA97BDA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337"/>
            <a:ext cx="12192000" cy="3553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52E0BF1-5A0D-6672-0660-97FAD3C67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203BF0-AAF9-8C57-DD3C-1956A9BF2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9C516-D889-47BF-E043-63D04B1EB3B6}"/>
              </a:ext>
            </a:extLst>
          </p:cNvPr>
          <p:cNvSpPr/>
          <p:nvPr/>
        </p:nvSpPr>
        <p:spPr>
          <a:xfrm>
            <a:off x="810732" y="4714240"/>
            <a:ext cx="512136" cy="396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185A44D-71C1-A5FF-513C-13AB3A15AFBB}"/>
              </a:ext>
            </a:extLst>
          </p:cNvPr>
          <p:cNvSpPr/>
          <p:nvPr/>
        </p:nvSpPr>
        <p:spPr>
          <a:xfrm rot="10800000">
            <a:off x="1503680" y="4653280"/>
            <a:ext cx="822960" cy="482176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97912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7645</TotalTime>
  <Words>1387</Words>
  <Application>Microsoft Office PowerPoint</Application>
  <PresentationFormat>Widescreen</PresentationFormat>
  <Paragraphs>162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PowerPoint Presentation</vt:lpstr>
      <vt:lpstr>Viewing the AI-Powered Insights</vt:lpstr>
      <vt:lpstr>Viewing the AI-Powered Insights</vt:lpstr>
      <vt:lpstr>PowerPoint Presentation</vt:lpstr>
      <vt:lpstr>Viewing the AI-Powered Insights – Example One</vt:lpstr>
      <vt:lpstr>Viewing the AI-Powered Insights – Example One</vt:lpstr>
      <vt:lpstr>Viewing the AI-Powered Insights – Example One</vt:lpstr>
      <vt:lpstr>Viewing the AI-Powered Insights – Example One</vt:lpstr>
      <vt:lpstr>Viewing the AI-Powered Insights – Example One</vt:lpstr>
      <vt:lpstr>Viewing the AI-Powered Insights – Example One</vt:lpstr>
      <vt:lpstr>PowerPoint Presentation</vt:lpstr>
      <vt:lpstr>Viewing the AI-Powered Insights – Example Two</vt:lpstr>
      <vt:lpstr>Viewing the AI-Powered Insights – Example Two</vt:lpstr>
      <vt:lpstr>Viewing the AI-Powered Insights – Example Two</vt:lpstr>
      <vt:lpstr>Viewing the AI-Powered Insights – Example Two</vt:lpstr>
      <vt:lpstr>Viewing the AI-Powered Insights – Example Two</vt:lpstr>
      <vt:lpstr>Viewing the AI-Powered Insights – Example Two</vt:lpstr>
      <vt:lpstr>Viewing the AI-Powered Insights – Example Two</vt:lpstr>
      <vt:lpstr>PowerPoint Presentation</vt:lpstr>
      <vt:lpstr>The Analytics Reports</vt:lpstr>
      <vt:lpstr>The Analytics Reports</vt:lpstr>
      <vt:lpstr>The Analytics Reports</vt:lpstr>
      <vt:lpstr>The Analytics Reports</vt:lpstr>
      <vt:lpstr>The Analytics Reports</vt:lpstr>
      <vt:lpstr>The Analytics Reports</vt:lpstr>
      <vt:lpstr>The Analytics Reports</vt:lpstr>
      <vt:lpstr>PowerPoint Presentation</vt:lpstr>
      <vt:lpstr>What's Going on Behind the Scenes</vt:lpstr>
      <vt:lpstr>What's Going on Behind the Scenes</vt:lpstr>
      <vt:lpstr>What's Going on Behind the Scenes</vt:lpstr>
      <vt:lpstr>What's Going on Behind the Scenes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4</cp:revision>
  <dcterms:created xsi:type="dcterms:W3CDTF">2023-07-24T19:21:55Z</dcterms:created>
  <dcterms:modified xsi:type="dcterms:W3CDTF">2026-01-01T11:43:49Z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